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handoutMasterIdLst>
    <p:handoutMasterId r:id="rId42"/>
  </p:handoutMasterIdLst>
  <p:sldIdLst>
    <p:sldId id="342" r:id="rId2"/>
    <p:sldId id="343" r:id="rId3"/>
    <p:sldId id="305" r:id="rId4"/>
    <p:sldId id="306" r:id="rId5"/>
    <p:sldId id="309" r:id="rId6"/>
    <p:sldId id="339" r:id="rId7"/>
    <p:sldId id="344" r:id="rId8"/>
    <p:sldId id="345" r:id="rId9"/>
    <p:sldId id="346" r:id="rId10"/>
    <p:sldId id="347" r:id="rId11"/>
    <p:sldId id="348" r:id="rId12"/>
    <p:sldId id="349" r:id="rId13"/>
    <p:sldId id="350" r:id="rId14"/>
    <p:sldId id="351" r:id="rId15"/>
    <p:sldId id="352" r:id="rId16"/>
    <p:sldId id="353" r:id="rId17"/>
    <p:sldId id="341" r:id="rId18"/>
    <p:sldId id="313" r:id="rId19"/>
    <p:sldId id="314" r:id="rId20"/>
    <p:sldId id="315" r:id="rId21"/>
    <p:sldId id="316" r:id="rId22"/>
    <p:sldId id="317" r:id="rId23"/>
    <p:sldId id="319" r:id="rId24"/>
    <p:sldId id="355" r:id="rId25"/>
    <p:sldId id="322" r:id="rId26"/>
    <p:sldId id="323" r:id="rId27"/>
    <p:sldId id="324" r:id="rId28"/>
    <p:sldId id="325" r:id="rId29"/>
    <p:sldId id="326" r:id="rId30"/>
    <p:sldId id="328" r:id="rId31"/>
    <p:sldId id="330" r:id="rId32"/>
    <p:sldId id="331" r:id="rId33"/>
    <p:sldId id="332" r:id="rId34"/>
    <p:sldId id="333" r:id="rId35"/>
    <p:sldId id="334" r:id="rId36"/>
    <p:sldId id="335" r:id="rId37"/>
    <p:sldId id="336" r:id="rId38"/>
    <p:sldId id="337" r:id="rId39"/>
    <p:sldId id="338" r:id="rId4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021" autoAdjust="0"/>
    <p:restoredTop sz="94753" autoAdjust="0"/>
  </p:normalViewPr>
  <p:slideViewPr>
    <p:cSldViewPr>
      <p:cViewPr>
        <p:scale>
          <a:sx n="188" d="100"/>
          <a:sy n="188" d="100"/>
        </p:scale>
        <p:origin x="23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0"/>
    </p:cViewPr>
  </p:sorterViewPr>
  <p:notesViewPr>
    <p:cSldViewPr>
      <p:cViewPr varScale="1">
        <p:scale>
          <a:sx n="54" d="100"/>
          <a:sy n="54" d="100"/>
        </p:scale>
        <p:origin x="-190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C0BF9C87-6B07-E5F1-9EB9-BDFBC432D21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GB" altLang="en-US"/>
          </a:p>
        </p:txBody>
      </p:sp>
      <p:sp>
        <p:nvSpPr>
          <p:cNvPr id="70659" name="Rectangle 3">
            <a:extLst>
              <a:ext uri="{FF2B5EF4-FFF2-40B4-BE49-F238E27FC236}">
                <a16:creationId xmlns:a16="http://schemas.microsoft.com/office/drawing/2014/main" id="{980694FB-371E-3DAA-69DF-9682D5B3AFB5}"/>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GB" altLang="en-US"/>
          </a:p>
        </p:txBody>
      </p:sp>
      <p:sp>
        <p:nvSpPr>
          <p:cNvPr id="70660" name="Rectangle 4">
            <a:extLst>
              <a:ext uri="{FF2B5EF4-FFF2-40B4-BE49-F238E27FC236}">
                <a16:creationId xmlns:a16="http://schemas.microsoft.com/office/drawing/2014/main" id="{2319E323-DA7F-EFF1-F3C8-46FD8AE99992}"/>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GB" altLang="en-US"/>
          </a:p>
        </p:txBody>
      </p:sp>
      <p:sp>
        <p:nvSpPr>
          <p:cNvPr id="70661" name="Rectangle 5">
            <a:extLst>
              <a:ext uri="{FF2B5EF4-FFF2-40B4-BE49-F238E27FC236}">
                <a16:creationId xmlns:a16="http://schemas.microsoft.com/office/drawing/2014/main" id="{608D5313-A046-8DDA-8600-2FD9FB3546EB}"/>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632C961-C93D-394E-A431-ABE4D5594EB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3734742-3F47-7823-5377-82D6262CB2E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GB" altLang="en-US"/>
          </a:p>
        </p:txBody>
      </p:sp>
      <p:sp>
        <p:nvSpPr>
          <p:cNvPr id="66563" name="Rectangle 3">
            <a:extLst>
              <a:ext uri="{FF2B5EF4-FFF2-40B4-BE49-F238E27FC236}">
                <a16:creationId xmlns:a16="http://schemas.microsoft.com/office/drawing/2014/main" id="{CEF49A23-690A-71E9-E5BE-52348DD3BA24}"/>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GB" altLang="en-US"/>
          </a:p>
        </p:txBody>
      </p:sp>
      <p:sp>
        <p:nvSpPr>
          <p:cNvPr id="14340" name="Rectangle 4">
            <a:extLst>
              <a:ext uri="{FF2B5EF4-FFF2-40B4-BE49-F238E27FC236}">
                <a16:creationId xmlns:a16="http://schemas.microsoft.com/office/drawing/2014/main" id="{17F8E130-78FE-7A8C-F150-F8DAD507223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5" name="Rectangle 5">
            <a:extLst>
              <a:ext uri="{FF2B5EF4-FFF2-40B4-BE49-F238E27FC236}">
                <a16:creationId xmlns:a16="http://schemas.microsoft.com/office/drawing/2014/main" id="{174519F1-AF99-F071-51AC-5C265403666C}"/>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6566" name="Rectangle 6">
            <a:extLst>
              <a:ext uri="{FF2B5EF4-FFF2-40B4-BE49-F238E27FC236}">
                <a16:creationId xmlns:a16="http://schemas.microsoft.com/office/drawing/2014/main" id="{5756CDA6-1B4E-1046-B998-2B72F27A3E2C}"/>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GB" altLang="en-US"/>
          </a:p>
        </p:txBody>
      </p:sp>
      <p:sp>
        <p:nvSpPr>
          <p:cNvPr id="66567" name="Rectangle 7">
            <a:extLst>
              <a:ext uri="{FF2B5EF4-FFF2-40B4-BE49-F238E27FC236}">
                <a16:creationId xmlns:a16="http://schemas.microsoft.com/office/drawing/2014/main" id="{271FF983-EA7C-7771-30A1-63AD697B1775}"/>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AA974955-DB3F-D040-8B4B-230F0C892A4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archwindevelopment.techtarget.com/definition/HTTP"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1235927E-A17C-4734-5193-D6F3D4698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8013" algn="l"/>
                <a:tab pos="9142413" algn="l"/>
                <a:tab pos="10056813" algn="l"/>
              </a:tabLs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E5CD629-247A-F94D-8DAA-5B909E690490}" type="slidenum">
              <a:rPr lang="en-GB" altLang="en-US">
                <a:solidFill>
                  <a:srgbClr val="000000"/>
                </a:solidFill>
              </a:rPr>
              <a:pPr>
                <a:spcBef>
                  <a:spcPct val="0"/>
                </a:spcBef>
              </a:pPr>
              <a:t>1</a:t>
            </a:fld>
            <a:endParaRPr lang="en-GB" altLang="en-US">
              <a:solidFill>
                <a:srgbClr val="000000"/>
              </a:solidFill>
            </a:endParaRPr>
          </a:p>
        </p:txBody>
      </p:sp>
      <p:sp>
        <p:nvSpPr>
          <p:cNvPr id="17411" name="Rectangle 1">
            <a:extLst>
              <a:ext uri="{FF2B5EF4-FFF2-40B4-BE49-F238E27FC236}">
                <a16:creationId xmlns:a16="http://schemas.microsoft.com/office/drawing/2014/main" id="{DAB8B081-B327-00CC-C6F8-D68086C38925}"/>
              </a:ext>
            </a:extLst>
          </p:cNvPr>
          <p:cNvSpPr>
            <a:spLocks noGrp="1" noRot="1" noChangeAspect="1" noChangeArrowheads="1" noTextEdit="1"/>
          </p:cNvSpPr>
          <p:nvPr>
            <p:ph type="sldImg"/>
          </p:nvPr>
        </p:nvSpPr>
        <p:spPr>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Rectangle 2">
            <a:extLst>
              <a:ext uri="{FF2B5EF4-FFF2-40B4-BE49-F238E27FC236}">
                <a16:creationId xmlns:a16="http://schemas.microsoft.com/office/drawing/2014/main" id="{122A65B9-3E39-85AF-52DA-554BAB31BCCB}"/>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12E220FE-B438-4D20-D274-E8E3C2CC3D6B}"/>
              </a:ext>
            </a:extLst>
          </p:cNvPr>
          <p:cNvSpPr>
            <a:spLocks noGrp="1" noRot="1" noChangeAspect="1" noTextEdit="1"/>
          </p:cNvSpPr>
          <p:nvPr>
            <p:ph type="sldImg"/>
          </p:nvPr>
        </p:nvSpPr>
        <p:spPr>
          <a:ln/>
        </p:spPr>
      </p:sp>
      <p:sp>
        <p:nvSpPr>
          <p:cNvPr id="19458" name="Notes Placeholder 2">
            <a:extLst>
              <a:ext uri="{FF2B5EF4-FFF2-40B4-BE49-F238E27FC236}">
                <a16:creationId xmlns:a16="http://schemas.microsoft.com/office/drawing/2014/main" id="{66A7098F-A2EE-2F23-9B2F-C64887AE737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cs typeface="Arial" panose="020B0604020202020204" pitchFamily="34" charset="0"/>
            </a:endParaRPr>
          </a:p>
        </p:txBody>
      </p:sp>
      <p:sp>
        <p:nvSpPr>
          <p:cNvPr id="19459" name="Slide Number Placeholder 3">
            <a:extLst>
              <a:ext uri="{FF2B5EF4-FFF2-40B4-BE49-F238E27FC236}">
                <a16:creationId xmlns:a16="http://schemas.microsoft.com/office/drawing/2014/main" id="{234DC8A8-4890-4CF3-299D-60C330DA80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DADD75E-FAA5-A74D-9012-E67B0FA923F2}" type="slidenum">
              <a:rPr lang="sv-SE" altLang="en-US"/>
              <a:pPr>
                <a:spcBef>
                  <a:spcPct val="0"/>
                </a:spcBef>
              </a:pPr>
              <a:t>2</a:t>
            </a:fld>
            <a:endParaRPr lang="sv-SE"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EC41553D-F4ED-3FE6-436B-8C2FA13C55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447C6E0-FD40-7C4A-9D76-F8C5F74700A4}" type="slidenum">
              <a:rPr lang="sv-SE" altLang="en-US"/>
              <a:pPr>
                <a:spcBef>
                  <a:spcPct val="0"/>
                </a:spcBef>
              </a:pPr>
              <a:t>3</a:t>
            </a:fld>
            <a:endParaRPr lang="sv-SE" altLang="en-US"/>
          </a:p>
        </p:txBody>
      </p:sp>
      <p:sp>
        <p:nvSpPr>
          <p:cNvPr id="21506" name="Rectangle 2">
            <a:extLst>
              <a:ext uri="{FF2B5EF4-FFF2-40B4-BE49-F238E27FC236}">
                <a16:creationId xmlns:a16="http://schemas.microsoft.com/office/drawing/2014/main" id="{DEE0F004-E49F-98A4-B5C7-4F012A56E981}"/>
              </a:ext>
            </a:extLst>
          </p:cNvPr>
          <p:cNvSpPr>
            <a:spLocks noGrp="1" noRot="1" noChangeAspect="1" noChangeArrowheads="1" noTextEdit="1"/>
          </p:cNvSpPr>
          <p:nvPr>
            <p:ph type="sldImg"/>
          </p:nvPr>
        </p:nvSpPr>
        <p:spPr>
          <a:xfrm>
            <a:off x="1143000" y="685800"/>
            <a:ext cx="4573588" cy="3429000"/>
          </a:xfrm>
          <a:ln/>
        </p:spPr>
      </p:sp>
      <p:sp>
        <p:nvSpPr>
          <p:cNvPr id="21507" name="Rectangle 3">
            <a:extLst>
              <a:ext uri="{FF2B5EF4-FFF2-40B4-BE49-F238E27FC236}">
                <a16:creationId xmlns:a16="http://schemas.microsoft.com/office/drawing/2014/main" id="{D3E08A52-AAE2-DCA8-AB9C-1EBE94688E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E668D350-4A4A-A53A-8242-FD3696BBF9C4}"/>
              </a:ext>
            </a:extLst>
          </p:cNvPr>
          <p:cNvSpPr>
            <a:spLocks noGrp="1" noRot="1" noChangeAspect="1" noTextEdit="1"/>
          </p:cNvSpPr>
          <p:nvPr>
            <p:ph type="sldImg"/>
          </p:nvPr>
        </p:nvSpPr>
        <p:spPr>
          <a:ln/>
        </p:spPr>
      </p:sp>
      <p:sp>
        <p:nvSpPr>
          <p:cNvPr id="23554" name="Notes Placeholder 2">
            <a:extLst>
              <a:ext uri="{FF2B5EF4-FFF2-40B4-BE49-F238E27FC236}">
                <a16:creationId xmlns:a16="http://schemas.microsoft.com/office/drawing/2014/main" id="{0B603A1A-5DF7-B894-4094-49E1E10614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cs typeface="Arial" panose="020B0604020202020204" pitchFamily="34" charset="0"/>
              </a:rPr>
              <a:t>This method or convention for passing data back and forth between the server and the application is called the common gateway interface (CGI). It is part of the Web's Hypertext Transfer Protocol (</a:t>
            </a:r>
            <a:r>
              <a:rPr lang="en-US" altLang="en-US" u="sng">
                <a:cs typeface="Arial" panose="020B0604020202020204" pitchFamily="34" charset="0"/>
                <a:hlinkClick r:id="rId3"/>
              </a:rPr>
              <a:t>HTTP</a:t>
            </a:r>
            <a:r>
              <a:rPr lang="en-US" altLang="en-US">
                <a:cs typeface="Arial" panose="020B0604020202020204" pitchFamily="34" charset="0"/>
              </a:rPr>
              <a:t>).</a:t>
            </a:r>
            <a:endParaRPr lang="en-GB" altLang="en-US">
              <a:cs typeface="Arial" panose="020B0604020202020204" pitchFamily="34" charset="0"/>
            </a:endParaRPr>
          </a:p>
        </p:txBody>
      </p:sp>
      <p:sp>
        <p:nvSpPr>
          <p:cNvPr id="23555" name="Slide Number Placeholder 3">
            <a:extLst>
              <a:ext uri="{FF2B5EF4-FFF2-40B4-BE49-F238E27FC236}">
                <a16:creationId xmlns:a16="http://schemas.microsoft.com/office/drawing/2014/main" id="{B1A467A3-9077-500B-9D53-366B1C0857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E1F1A6E-AE5C-2C41-B76F-A7B61CD74F37}" type="slidenum">
              <a:rPr lang="en-GB" altLang="en-US"/>
              <a:pPr>
                <a:spcBef>
                  <a:spcPct val="0"/>
                </a:spcBef>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a:extLst>
              <a:ext uri="{FF2B5EF4-FFF2-40B4-BE49-F238E27FC236}">
                <a16:creationId xmlns:a16="http://schemas.microsoft.com/office/drawing/2014/main" id="{4D5CE5E2-D34F-E773-4731-93DB804BBEF1}"/>
              </a:ext>
            </a:extLst>
          </p:cNvPr>
          <p:cNvSpPr>
            <a:spLocks noGrp="1" noRot="1" noChangeAspect="1" noTextEdit="1"/>
          </p:cNvSpPr>
          <p:nvPr>
            <p:ph type="sldImg"/>
          </p:nvPr>
        </p:nvSpPr>
        <p:spPr>
          <a:ln/>
        </p:spPr>
      </p:sp>
      <p:sp>
        <p:nvSpPr>
          <p:cNvPr id="25602" name="Notes Placeholder 2">
            <a:extLst>
              <a:ext uri="{FF2B5EF4-FFF2-40B4-BE49-F238E27FC236}">
                <a16:creationId xmlns:a16="http://schemas.microsoft.com/office/drawing/2014/main" id="{F5DDA68B-0813-8CAB-5DEC-C5ABA773EB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25603" name="Slide Number Placeholder 3">
            <a:extLst>
              <a:ext uri="{FF2B5EF4-FFF2-40B4-BE49-F238E27FC236}">
                <a16:creationId xmlns:a16="http://schemas.microsoft.com/office/drawing/2014/main" id="{9497E644-1816-CBCE-E42B-F4CC02AD35B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7684821-C522-3546-82BF-B05DE9DBB6E9}" type="slidenum">
              <a:rPr lang="en-GB" altLang="en-US"/>
              <a:pPr>
                <a:spcBef>
                  <a:spcPct val="0"/>
                </a:spcBef>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852D628D-3FAE-E7A1-AB46-5B8AF09EE091}"/>
              </a:ext>
            </a:extLst>
          </p:cNvPr>
          <p:cNvSpPr>
            <a:spLocks noGrp="1" noRot="1" noChangeAspect="1" noTextEdit="1"/>
          </p:cNvSpPr>
          <p:nvPr>
            <p:ph type="sldImg"/>
          </p:nvPr>
        </p:nvSpPr>
        <p:spPr>
          <a:ln/>
        </p:spPr>
      </p:sp>
      <p:sp>
        <p:nvSpPr>
          <p:cNvPr id="27650" name="Notes Placeholder 2">
            <a:extLst>
              <a:ext uri="{FF2B5EF4-FFF2-40B4-BE49-F238E27FC236}">
                <a16:creationId xmlns:a16="http://schemas.microsoft.com/office/drawing/2014/main" id="{B6E305AB-19D0-1AC7-A149-58AAC5389BB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27651" name="Slide Number Placeholder 3">
            <a:extLst>
              <a:ext uri="{FF2B5EF4-FFF2-40B4-BE49-F238E27FC236}">
                <a16:creationId xmlns:a16="http://schemas.microsoft.com/office/drawing/2014/main" id="{76CB676A-4C02-106D-EB13-5BC63D5E139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D58AAF2-E9CC-1D48-BDAC-46304A422D31}" type="slidenum">
              <a:rPr lang="en-GB" altLang="en-US"/>
              <a:pPr>
                <a:spcBef>
                  <a:spcPct val="0"/>
                </a:spcBef>
              </a:pPr>
              <a:t>6</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a:extLst>
              <a:ext uri="{FF2B5EF4-FFF2-40B4-BE49-F238E27FC236}">
                <a16:creationId xmlns:a16="http://schemas.microsoft.com/office/drawing/2014/main" id="{82570456-7650-1376-4C1E-C0C0913661F6}"/>
              </a:ext>
            </a:extLst>
          </p:cNvPr>
          <p:cNvSpPr>
            <a:spLocks noGrp="1" noRot="1" noChangeAspect="1" noTextEdit="1"/>
          </p:cNvSpPr>
          <p:nvPr>
            <p:ph type="sldImg"/>
          </p:nvPr>
        </p:nvSpPr>
        <p:spPr>
          <a:ln/>
        </p:spPr>
      </p:sp>
      <p:sp>
        <p:nvSpPr>
          <p:cNvPr id="33794" name="Notes Placeholder 2">
            <a:extLst>
              <a:ext uri="{FF2B5EF4-FFF2-40B4-BE49-F238E27FC236}">
                <a16:creationId xmlns:a16="http://schemas.microsoft.com/office/drawing/2014/main" id="{B734C0A1-6C3D-C184-07F0-96F0B1F2B5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33795" name="Slide Number Placeholder 3">
            <a:extLst>
              <a:ext uri="{FF2B5EF4-FFF2-40B4-BE49-F238E27FC236}">
                <a16:creationId xmlns:a16="http://schemas.microsoft.com/office/drawing/2014/main" id="{73ECFCCC-9CC2-2AD9-9975-4AB04B0567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ABBBD5F-4ADE-364E-95C0-61A63F58648B}" type="slidenum">
              <a:rPr lang="en-GB" altLang="en-US"/>
              <a:pPr>
                <a:spcBef>
                  <a:spcPct val="0"/>
                </a:spcBef>
              </a:pPr>
              <a:t>17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a:extLst>
              <a:ext uri="{FF2B5EF4-FFF2-40B4-BE49-F238E27FC236}">
                <a16:creationId xmlns:a16="http://schemas.microsoft.com/office/drawing/2014/main" id="{327183B8-1CA4-E1F8-CCCA-BB4D1F665EC0}"/>
              </a:ext>
            </a:extLst>
          </p:cNvPr>
          <p:cNvSpPr>
            <a:spLocks noGrp="1" noRot="1" noChangeAspect="1" noTextEdit="1"/>
          </p:cNvSpPr>
          <p:nvPr>
            <p:ph type="sldImg"/>
          </p:nvPr>
        </p:nvSpPr>
        <p:spPr>
          <a:ln/>
        </p:spPr>
      </p:sp>
      <p:sp>
        <p:nvSpPr>
          <p:cNvPr id="35842" name="Notes Placeholder 2">
            <a:extLst>
              <a:ext uri="{FF2B5EF4-FFF2-40B4-BE49-F238E27FC236}">
                <a16:creationId xmlns:a16="http://schemas.microsoft.com/office/drawing/2014/main" id="{BA35164A-C232-A572-F414-E961679C20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35843" name="Slide Number Placeholder 3">
            <a:extLst>
              <a:ext uri="{FF2B5EF4-FFF2-40B4-BE49-F238E27FC236}">
                <a16:creationId xmlns:a16="http://schemas.microsoft.com/office/drawing/2014/main" id="{8AADAFD4-0C2A-33E4-B36E-EBABB173D7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08E7E6F-6F66-B542-9982-E00C31B8A75D}" type="slidenum">
              <a:rPr lang="en-GB" altLang="en-US"/>
              <a:pPr>
                <a:spcBef>
                  <a:spcPct val="0"/>
                </a:spcBef>
              </a:pPr>
              <a:t>18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a:extLst>
              <a:ext uri="{FF2B5EF4-FFF2-40B4-BE49-F238E27FC236}">
                <a16:creationId xmlns:a16="http://schemas.microsoft.com/office/drawing/2014/main" id="{0795CC4B-2863-E71E-F6D7-FAB0D13B1E7D}"/>
              </a:ext>
            </a:extLst>
          </p:cNvPr>
          <p:cNvSpPr>
            <a:spLocks noGrp="1" noRot="1" noChangeAspect="1" noTextEdit="1"/>
          </p:cNvSpPr>
          <p:nvPr>
            <p:ph type="sldImg"/>
          </p:nvPr>
        </p:nvSpPr>
        <p:spPr>
          <a:ln/>
        </p:spPr>
      </p:sp>
      <p:sp>
        <p:nvSpPr>
          <p:cNvPr id="37890" name="Notes Placeholder 2">
            <a:extLst>
              <a:ext uri="{FF2B5EF4-FFF2-40B4-BE49-F238E27FC236}">
                <a16:creationId xmlns:a16="http://schemas.microsoft.com/office/drawing/2014/main" id="{2C552AC6-A32A-6F88-ED06-D71E7BC877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37891" name="Slide Number Placeholder 3">
            <a:extLst>
              <a:ext uri="{FF2B5EF4-FFF2-40B4-BE49-F238E27FC236}">
                <a16:creationId xmlns:a16="http://schemas.microsoft.com/office/drawing/2014/main" id="{74F5603A-D986-A570-1D33-2C8E89B0C7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F90C0F4-5279-2148-B978-13FF413FD01C}" type="slidenum">
              <a:rPr lang="en-GB" altLang="en-US"/>
              <a:pPr>
                <a:spcBef>
                  <a:spcPct val="0"/>
                </a:spcBef>
              </a:pPr>
              <a:t>19</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a:extLst>
              <a:ext uri="{FF2B5EF4-FFF2-40B4-BE49-F238E27FC236}">
                <a16:creationId xmlns:a16="http://schemas.microsoft.com/office/drawing/2014/main" id="{ED385015-43B3-6222-2507-3F467B5FB89C}"/>
              </a:ext>
            </a:extLst>
          </p:cNvPr>
          <p:cNvSpPr>
            <a:spLocks noGrp="1" noRot="1" noChangeAspect="1" noTextEdit="1"/>
          </p:cNvSpPr>
          <p:nvPr>
            <p:ph type="sldImg"/>
          </p:nvPr>
        </p:nvSpPr>
        <p:spPr>
          <a:ln/>
        </p:spPr>
      </p:sp>
      <p:sp>
        <p:nvSpPr>
          <p:cNvPr id="39938" name="Notes Placeholder 2">
            <a:extLst>
              <a:ext uri="{FF2B5EF4-FFF2-40B4-BE49-F238E27FC236}">
                <a16:creationId xmlns:a16="http://schemas.microsoft.com/office/drawing/2014/main" id="{D73137F0-6762-B265-9DE3-0CB58561D13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39939" name="Slide Number Placeholder 3">
            <a:extLst>
              <a:ext uri="{FF2B5EF4-FFF2-40B4-BE49-F238E27FC236}">
                <a16:creationId xmlns:a16="http://schemas.microsoft.com/office/drawing/2014/main" id="{70277A9F-4E50-5D79-CCFF-D562E9A900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503DCD6-289E-F940-B39E-872FAA7E6A48}" type="slidenum">
              <a:rPr lang="en-GB" altLang="en-US"/>
              <a:pPr>
                <a:spcBef>
                  <a:spcPct val="0"/>
                </a:spcBef>
              </a:pPr>
              <a:t>20</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699D4E10-17CB-6BBD-CEA6-179DEEAB2F31}"/>
              </a:ext>
            </a:extLst>
          </p:cNvPr>
          <p:cNvSpPr>
            <a:spLocks noGrp="1" noRot="1" noChangeAspect="1" noTextEdit="1"/>
          </p:cNvSpPr>
          <p:nvPr>
            <p:ph type="sldImg"/>
          </p:nvPr>
        </p:nvSpPr>
        <p:spPr>
          <a:ln/>
        </p:spPr>
      </p:sp>
      <p:sp>
        <p:nvSpPr>
          <p:cNvPr id="41986" name="Notes Placeholder 2">
            <a:extLst>
              <a:ext uri="{FF2B5EF4-FFF2-40B4-BE49-F238E27FC236}">
                <a16:creationId xmlns:a16="http://schemas.microsoft.com/office/drawing/2014/main" id="{C2E7D977-3EF8-1811-18E6-237555FEF56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41987" name="Slide Number Placeholder 3">
            <a:extLst>
              <a:ext uri="{FF2B5EF4-FFF2-40B4-BE49-F238E27FC236}">
                <a16:creationId xmlns:a16="http://schemas.microsoft.com/office/drawing/2014/main" id="{325EC663-317D-BABE-9BFB-EA68491A55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7ED82EF-C304-3A44-9CDE-B518342A120A}" type="slidenum">
              <a:rPr lang="en-GB" altLang="en-US"/>
              <a:pPr>
                <a:spcBef>
                  <a:spcPct val="0"/>
                </a:spcBef>
              </a:pPr>
              <a:t>21</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a:extLst>
              <a:ext uri="{FF2B5EF4-FFF2-40B4-BE49-F238E27FC236}">
                <a16:creationId xmlns:a16="http://schemas.microsoft.com/office/drawing/2014/main" id="{C5A7C246-F974-F978-7C05-DE68F892BA94}"/>
              </a:ext>
            </a:extLst>
          </p:cNvPr>
          <p:cNvSpPr>
            <a:spLocks noGrp="1" noRot="1" noChangeAspect="1" noTextEdit="1"/>
          </p:cNvSpPr>
          <p:nvPr>
            <p:ph type="sldImg"/>
          </p:nvPr>
        </p:nvSpPr>
        <p:spPr>
          <a:ln/>
        </p:spPr>
      </p:sp>
      <p:sp>
        <p:nvSpPr>
          <p:cNvPr id="44034" name="Notes Placeholder 2">
            <a:extLst>
              <a:ext uri="{FF2B5EF4-FFF2-40B4-BE49-F238E27FC236}">
                <a16:creationId xmlns:a16="http://schemas.microsoft.com/office/drawing/2014/main" id="{954CB392-957D-212B-0ADE-77A70EC8FE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44035" name="Slide Number Placeholder 3">
            <a:extLst>
              <a:ext uri="{FF2B5EF4-FFF2-40B4-BE49-F238E27FC236}">
                <a16:creationId xmlns:a16="http://schemas.microsoft.com/office/drawing/2014/main" id="{9117EBD8-81E0-833D-C71E-4C84B702A40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74FF15B-4B74-7641-A001-34B38C5C7228}" type="slidenum">
              <a:rPr lang="en-GB" altLang="en-US"/>
              <a:pPr>
                <a:spcBef>
                  <a:spcPct val="0"/>
                </a:spcBef>
              </a:pPr>
              <a:t>22</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a:extLst>
              <a:ext uri="{FF2B5EF4-FFF2-40B4-BE49-F238E27FC236}">
                <a16:creationId xmlns:a16="http://schemas.microsoft.com/office/drawing/2014/main" id="{B03A6DA5-510D-7C05-7E62-1898C4E6EDF4}"/>
              </a:ext>
            </a:extLst>
          </p:cNvPr>
          <p:cNvSpPr>
            <a:spLocks noGrp="1" noRot="1" noChangeAspect="1" noTextEdit="1"/>
          </p:cNvSpPr>
          <p:nvPr>
            <p:ph type="sldImg"/>
          </p:nvPr>
        </p:nvSpPr>
        <p:spPr>
          <a:ln/>
        </p:spPr>
      </p:sp>
      <p:sp>
        <p:nvSpPr>
          <p:cNvPr id="48130" name="Notes Placeholder 2">
            <a:extLst>
              <a:ext uri="{FF2B5EF4-FFF2-40B4-BE49-F238E27FC236}">
                <a16:creationId xmlns:a16="http://schemas.microsoft.com/office/drawing/2014/main" id="{B0AF913B-E82F-C694-C5A4-7D10C85892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48131" name="Slide Number Placeholder 3">
            <a:extLst>
              <a:ext uri="{FF2B5EF4-FFF2-40B4-BE49-F238E27FC236}">
                <a16:creationId xmlns:a16="http://schemas.microsoft.com/office/drawing/2014/main" id="{F5CCBF98-C9B9-EA9C-F3FA-405CA398ACE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951BE69D-31D7-0246-A28F-74608915A4C7}" type="slidenum">
              <a:rPr lang="en-GB" altLang="en-US"/>
              <a:pPr>
                <a:spcBef>
                  <a:spcPct val="0"/>
                </a:spcBef>
              </a:pPr>
              <a:t>23</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0575B5BC-6C68-01B9-0F3D-38032342AA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1B9EDFCF-C7E4-2F46-AF66-98D4469833A2}" type="slidenum">
              <a:rPr lang="sv-SE" altLang="en-US"/>
              <a:pPr>
                <a:spcBef>
                  <a:spcPct val="0"/>
                </a:spcBef>
              </a:pPr>
              <a:t>25</a:t>
            </a:fld>
            <a:endParaRPr lang="sv-SE" altLang="en-US"/>
          </a:p>
        </p:txBody>
      </p:sp>
      <p:sp>
        <p:nvSpPr>
          <p:cNvPr id="52226" name="Rectangle 2">
            <a:extLst>
              <a:ext uri="{FF2B5EF4-FFF2-40B4-BE49-F238E27FC236}">
                <a16:creationId xmlns:a16="http://schemas.microsoft.com/office/drawing/2014/main" id="{C529DD63-0874-4F80-5C2D-B5712936E832}"/>
              </a:ext>
            </a:extLst>
          </p:cNvPr>
          <p:cNvSpPr>
            <a:spLocks noGrp="1" noRot="1" noChangeAspect="1" noChangeArrowheads="1" noTextEdit="1"/>
          </p:cNvSpPr>
          <p:nvPr>
            <p:ph type="sldImg"/>
          </p:nvPr>
        </p:nvSpPr>
        <p:spPr>
          <a:xfrm>
            <a:off x="1143000" y="685800"/>
            <a:ext cx="4573588" cy="3429000"/>
          </a:xfrm>
          <a:ln/>
        </p:spPr>
      </p:sp>
      <p:sp>
        <p:nvSpPr>
          <p:cNvPr id="52227" name="Rectangle 3">
            <a:extLst>
              <a:ext uri="{FF2B5EF4-FFF2-40B4-BE49-F238E27FC236}">
                <a16:creationId xmlns:a16="http://schemas.microsoft.com/office/drawing/2014/main" id="{56B1FCC6-8405-1507-54CC-F46ECD7689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en-US">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0F7BF189-7E4B-572C-6EB1-305F4F85F4B4}"/>
              </a:ext>
            </a:extLst>
          </p:cNvPr>
          <p:cNvSpPr>
            <a:spLocks noGrp="1" noRot="1" noChangeAspect="1" noTextEdit="1"/>
          </p:cNvSpPr>
          <p:nvPr>
            <p:ph type="sldImg"/>
          </p:nvPr>
        </p:nvSpPr>
        <p:spPr>
          <a:ln/>
        </p:spPr>
      </p:sp>
      <p:sp>
        <p:nvSpPr>
          <p:cNvPr id="54274" name="Notes Placeholder 2">
            <a:extLst>
              <a:ext uri="{FF2B5EF4-FFF2-40B4-BE49-F238E27FC236}">
                <a16:creationId xmlns:a16="http://schemas.microsoft.com/office/drawing/2014/main" id="{EF0B56F6-A226-C0B3-7939-BBC1E481BD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54275" name="Slide Number Placeholder 3">
            <a:extLst>
              <a:ext uri="{FF2B5EF4-FFF2-40B4-BE49-F238E27FC236}">
                <a16:creationId xmlns:a16="http://schemas.microsoft.com/office/drawing/2014/main" id="{280ECCFE-2DFC-78AC-251D-26EC63CE6B2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776803E-5BD7-5D4C-B4CA-3401F3F97E45}" type="slidenum">
              <a:rPr lang="en-GB" altLang="en-US"/>
              <a:pPr>
                <a:spcBef>
                  <a:spcPct val="0"/>
                </a:spcBef>
              </a:pPr>
              <a:t>26</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a:extLst>
              <a:ext uri="{FF2B5EF4-FFF2-40B4-BE49-F238E27FC236}">
                <a16:creationId xmlns:a16="http://schemas.microsoft.com/office/drawing/2014/main" id="{057B31FA-E31C-9C10-D0CB-316F83156CAA}"/>
              </a:ext>
            </a:extLst>
          </p:cNvPr>
          <p:cNvSpPr>
            <a:spLocks noGrp="1" noRot="1" noChangeAspect="1" noTextEdit="1"/>
          </p:cNvSpPr>
          <p:nvPr>
            <p:ph type="sldImg"/>
          </p:nvPr>
        </p:nvSpPr>
        <p:spPr>
          <a:ln/>
        </p:spPr>
      </p:sp>
      <p:sp>
        <p:nvSpPr>
          <p:cNvPr id="56322" name="Notes Placeholder 2">
            <a:extLst>
              <a:ext uri="{FF2B5EF4-FFF2-40B4-BE49-F238E27FC236}">
                <a16:creationId xmlns:a16="http://schemas.microsoft.com/office/drawing/2014/main" id="{01DAC669-0D12-5F01-B290-31F7DFDCDE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56323" name="Slide Number Placeholder 3">
            <a:extLst>
              <a:ext uri="{FF2B5EF4-FFF2-40B4-BE49-F238E27FC236}">
                <a16:creationId xmlns:a16="http://schemas.microsoft.com/office/drawing/2014/main" id="{879EB89E-3D45-6D75-6FCE-75D712F1E97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A5A521B2-56F2-214B-810A-A4EE645BC363}" type="slidenum">
              <a:rPr lang="en-GB" altLang="en-US"/>
              <a:pPr>
                <a:spcBef>
                  <a:spcPct val="0"/>
                </a:spcBef>
              </a:pPr>
              <a:t>27</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a:extLst>
              <a:ext uri="{FF2B5EF4-FFF2-40B4-BE49-F238E27FC236}">
                <a16:creationId xmlns:a16="http://schemas.microsoft.com/office/drawing/2014/main" id="{1F6884DC-C698-226F-FEFF-0F42645C1B19}"/>
              </a:ext>
            </a:extLst>
          </p:cNvPr>
          <p:cNvSpPr>
            <a:spLocks noGrp="1" noRot="1" noChangeAspect="1" noTextEdit="1"/>
          </p:cNvSpPr>
          <p:nvPr>
            <p:ph type="sldImg"/>
          </p:nvPr>
        </p:nvSpPr>
        <p:spPr>
          <a:ln/>
        </p:spPr>
      </p:sp>
      <p:sp>
        <p:nvSpPr>
          <p:cNvPr id="58370" name="Notes Placeholder 2">
            <a:extLst>
              <a:ext uri="{FF2B5EF4-FFF2-40B4-BE49-F238E27FC236}">
                <a16:creationId xmlns:a16="http://schemas.microsoft.com/office/drawing/2014/main" id="{C72326C0-ADAD-225F-8985-E233904830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58371" name="Slide Number Placeholder 3">
            <a:extLst>
              <a:ext uri="{FF2B5EF4-FFF2-40B4-BE49-F238E27FC236}">
                <a16:creationId xmlns:a16="http://schemas.microsoft.com/office/drawing/2014/main" id="{AEF8966C-7828-CAE9-EFF3-CBBF5488E1C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EC2EC45-F059-A849-A70C-68F9B166691D}" type="slidenum">
              <a:rPr lang="en-GB" altLang="en-US"/>
              <a:pPr>
                <a:spcBef>
                  <a:spcPct val="0"/>
                </a:spcBef>
              </a:pPr>
              <a:t>28</a:t>
            </a:fld>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a:extLst>
              <a:ext uri="{FF2B5EF4-FFF2-40B4-BE49-F238E27FC236}">
                <a16:creationId xmlns:a16="http://schemas.microsoft.com/office/drawing/2014/main" id="{61A6B575-D3B9-3744-4EB5-8AFC1FB8CAE3}"/>
              </a:ext>
            </a:extLst>
          </p:cNvPr>
          <p:cNvSpPr>
            <a:spLocks noGrp="1" noRot="1" noChangeAspect="1" noTextEdit="1"/>
          </p:cNvSpPr>
          <p:nvPr>
            <p:ph type="sldImg"/>
          </p:nvPr>
        </p:nvSpPr>
        <p:spPr>
          <a:ln/>
        </p:spPr>
      </p:sp>
      <p:sp>
        <p:nvSpPr>
          <p:cNvPr id="60418" name="Notes Placeholder 2">
            <a:extLst>
              <a:ext uri="{FF2B5EF4-FFF2-40B4-BE49-F238E27FC236}">
                <a16:creationId xmlns:a16="http://schemas.microsoft.com/office/drawing/2014/main" id="{FA2B3A78-2879-C39B-5295-1994F1D29E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60419" name="Slide Number Placeholder 3">
            <a:extLst>
              <a:ext uri="{FF2B5EF4-FFF2-40B4-BE49-F238E27FC236}">
                <a16:creationId xmlns:a16="http://schemas.microsoft.com/office/drawing/2014/main" id="{720F9C4D-5DA8-AAE6-B14C-7196D94991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2E35795-E036-EB46-B401-2AA3171E7F80}" type="slidenum">
              <a:rPr lang="en-GB" altLang="en-US"/>
              <a:pPr>
                <a:spcBef>
                  <a:spcPct val="0"/>
                </a:spcBef>
              </a:pPr>
              <a:t>29</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a:extLst>
              <a:ext uri="{FF2B5EF4-FFF2-40B4-BE49-F238E27FC236}">
                <a16:creationId xmlns:a16="http://schemas.microsoft.com/office/drawing/2014/main" id="{C2941005-14B9-E72A-4DC5-49050C0565D7}"/>
              </a:ext>
            </a:extLst>
          </p:cNvPr>
          <p:cNvSpPr>
            <a:spLocks noGrp="1" noRot="1" noChangeAspect="1" noTextEdit="1"/>
          </p:cNvSpPr>
          <p:nvPr>
            <p:ph type="sldImg"/>
          </p:nvPr>
        </p:nvSpPr>
        <p:spPr>
          <a:ln/>
        </p:spPr>
      </p:sp>
      <p:sp>
        <p:nvSpPr>
          <p:cNvPr id="64514" name="Notes Placeholder 2">
            <a:extLst>
              <a:ext uri="{FF2B5EF4-FFF2-40B4-BE49-F238E27FC236}">
                <a16:creationId xmlns:a16="http://schemas.microsoft.com/office/drawing/2014/main" id="{10A684FB-457E-CBA8-1CC9-C48C062652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64515" name="Slide Number Placeholder 3">
            <a:extLst>
              <a:ext uri="{FF2B5EF4-FFF2-40B4-BE49-F238E27FC236}">
                <a16:creationId xmlns:a16="http://schemas.microsoft.com/office/drawing/2014/main" id="{E9F3D8DA-61A0-E19E-AE05-3EC72876693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ADC377B-F750-1B4B-B834-2567584B3C98}" type="slidenum">
              <a:rPr lang="en-GB" altLang="en-US"/>
              <a:pPr>
                <a:spcBef>
                  <a:spcPct val="0"/>
                </a:spcBef>
              </a:pPr>
              <a:t>30</a:t>
            </a:fld>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a:extLst>
              <a:ext uri="{FF2B5EF4-FFF2-40B4-BE49-F238E27FC236}">
                <a16:creationId xmlns:a16="http://schemas.microsoft.com/office/drawing/2014/main" id="{FD1F8195-F553-3CD7-B12E-35E95CD9F39B}"/>
              </a:ext>
            </a:extLst>
          </p:cNvPr>
          <p:cNvSpPr>
            <a:spLocks noGrp="1" noRot="1" noChangeAspect="1" noTextEdit="1"/>
          </p:cNvSpPr>
          <p:nvPr>
            <p:ph type="sldImg"/>
          </p:nvPr>
        </p:nvSpPr>
        <p:spPr>
          <a:ln/>
        </p:spPr>
      </p:sp>
      <p:sp>
        <p:nvSpPr>
          <p:cNvPr id="68610" name="Notes Placeholder 2">
            <a:extLst>
              <a:ext uri="{FF2B5EF4-FFF2-40B4-BE49-F238E27FC236}">
                <a16:creationId xmlns:a16="http://schemas.microsoft.com/office/drawing/2014/main" id="{E281CDB1-22CE-DB39-C6F4-F1F2DE12EC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68611" name="Slide Number Placeholder 3">
            <a:extLst>
              <a:ext uri="{FF2B5EF4-FFF2-40B4-BE49-F238E27FC236}">
                <a16:creationId xmlns:a16="http://schemas.microsoft.com/office/drawing/2014/main" id="{74E6FA9C-D177-5CFD-536D-75141EBEE4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3564BB4-521E-4F49-8D5E-58484E97B404}" type="slidenum">
              <a:rPr lang="en-GB" altLang="en-US"/>
              <a:pPr>
                <a:spcBef>
                  <a:spcPct val="0"/>
                </a:spcBef>
              </a:pPr>
              <a:t>31</a:t>
            </a:fld>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a:extLst>
              <a:ext uri="{FF2B5EF4-FFF2-40B4-BE49-F238E27FC236}">
                <a16:creationId xmlns:a16="http://schemas.microsoft.com/office/drawing/2014/main" id="{1BB7A0E0-FCE2-CEE9-3B84-866355656BE7}"/>
              </a:ext>
            </a:extLst>
          </p:cNvPr>
          <p:cNvSpPr>
            <a:spLocks noGrp="1" noRot="1" noChangeAspect="1" noTextEdit="1"/>
          </p:cNvSpPr>
          <p:nvPr>
            <p:ph type="sldImg"/>
          </p:nvPr>
        </p:nvSpPr>
        <p:spPr>
          <a:ln/>
        </p:spPr>
      </p:sp>
      <p:sp>
        <p:nvSpPr>
          <p:cNvPr id="70658" name="Notes Placeholder 2">
            <a:extLst>
              <a:ext uri="{FF2B5EF4-FFF2-40B4-BE49-F238E27FC236}">
                <a16:creationId xmlns:a16="http://schemas.microsoft.com/office/drawing/2014/main" id="{5C967F96-6A57-828B-FF85-15995AEEB3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70659" name="Slide Number Placeholder 3">
            <a:extLst>
              <a:ext uri="{FF2B5EF4-FFF2-40B4-BE49-F238E27FC236}">
                <a16:creationId xmlns:a16="http://schemas.microsoft.com/office/drawing/2014/main" id="{46C888BA-9CDB-CF80-CEDF-6B97B596AC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6AC2058-F141-374A-B645-B3A1EB0666CE}" type="slidenum">
              <a:rPr lang="en-GB" altLang="en-US"/>
              <a:pPr>
                <a:spcBef>
                  <a:spcPct val="0"/>
                </a:spcBef>
              </a:pPr>
              <a:t>32</a:t>
            </a:fld>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a:extLst>
              <a:ext uri="{FF2B5EF4-FFF2-40B4-BE49-F238E27FC236}">
                <a16:creationId xmlns:a16="http://schemas.microsoft.com/office/drawing/2014/main" id="{D14BE12C-104B-7168-35B1-2A8B79D237EA}"/>
              </a:ext>
            </a:extLst>
          </p:cNvPr>
          <p:cNvSpPr>
            <a:spLocks noGrp="1" noRot="1" noChangeAspect="1" noTextEdit="1"/>
          </p:cNvSpPr>
          <p:nvPr>
            <p:ph type="sldImg"/>
          </p:nvPr>
        </p:nvSpPr>
        <p:spPr>
          <a:ln/>
        </p:spPr>
      </p:sp>
      <p:sp>
        <p:nvSpPr>
          <p:cNvPr id="72706" name="Notes Placeholder 2">
            <a:extLst>
              <a:ext uri="{FF2B5EF4-FFF2-40B4-BE49-F238E27FC236}">
                <a16:creationId xmlns:a16="http://schemas.microsoft.com/office/drawing/2014/main" id="{885110FA-2B48-39D7-1E7F-3283C5EAD4E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72707" name="Slide Number Placeholder 3">
            <a:extLst>
              <a:ext uri="{FF2B5EF4-FFF2-40B4-BE49-F238E27FC236}">
                <a16:creationId xmlns:a16="http://schemas.microsoft.com/office/drawing/2014/main" id="{ABAF1A5E-A358-CBE3-E29E-A2EE86B7D7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BC276A9-788C-9641-964D-BEEA37602535}" type="slidenum">
              <a:rPr lang="en-GB" altLang="en-US"/>
              <a:pPr>
                <a:spcBef>
                  <a:spcPct val="0"/>
                </a:spcBef>
              </a:pPr>
              <a:t>33</a:t>
            </a:fld>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a:extLst>
              <a:ext uri="{FF2B5EF4-FFF2-40B4-BE49-F238E27FC236}">
                <a16:creationId xmlns:a16="http://schemas.microsoft.com/office/drawing/2014/main" id="{7F2259A4-03D0-D52C-7F56-44C857F854E8}"/>
              </a:ext>
            </a:extLst>
          </p:cNvPr>
          <p:cNvSpPr>
            <a:spLocks noGrp="1" noRot="1" noChangeAspect="1" noTextEdit="1"/>
          </p:cNvSpPr>
          <p:nvPr>
            <p:ph type="sldImg"/>
          </p:nvPr>
        </p:nvSpPr>
        <p:spPr>
          <a:ln/>
        </p:spPr>
      </p:sp>
      <p:sp>
        <p:nvSpPr>
          <p:cNvPr id="74754" name="Notes Placeholder 2">
            <a:extLst>
              <a:ext uri="{FF2B5EF4-FFF2-40B4-BE49-F238E27FC236}">
                <a16:creationId xmlns:a16="http://schemas.microsoft.com/office/drawing/2014/main" id="{7EA0995F-3324-808D-4DC0-57F5A3A0D8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74755" name="Slide Number Placeholder 3">
            <a:extLst>
              <a:ext uri="{FF2B5EF4-FFF2-40B4-BE49-F238E27FC236}">
                <a16:creationId xmlns:a16="http://schemas.microsoft.com/office/drawing/2014/main" id="{CB8286E3-C973-FA61-5FF8-0B803DE4FD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7CF29C69-2862-6D49-92AE-C6A30FFE161A}" type="slidenum">
              <a:rPr lang="en-GB" altLang="en-US"/>
              <a:pPr>
                <a:spcBef>
                  <a:spcPct val="0"/>
                </a:spcBef>
              </a:pPr>
              <a:t>34</a:t>
            </a:fld>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a:extLst>
              <a:ext uri="{FF2B5EF4-FFF2-40B4-BE49-F238E27FC236}">
                <a16:creationId xmlns:a16="http://schemas.microsoft.com/office/drawing/2014/main" id="{98FBDEED-93BF-0415-48B1-C448A7B1B7C4}"/>
              </a:ext>
            </a:extLst>
          </p:cNvPr>
          <p:cNvSpPr>
            <a:spLocks noGrp="1" noRot="1" noChangeAspect="1" noTextEdit="1"/>
          </p:cNvSpPr>
          <p:nvPr>
            <p:ph type="sldImg"/>
          </p:nvPr>
        </p:nvSpPr>
        <p:spPr>
          <a:ln/>
        </p:spPr>
      </p:sp>
      <p:sp>
        <p:nvSpPr>
          <p:cNvPr id="76802" name="Notes Placeholder 2">
            <a:extLst>
              <a:ext uri="{FF2B5EF4-FFF2-40B4-BE49-F238E27FC236}">
                <a16:creationId xmlns:a16="http://schemas.microsoft.com/office/drawing/2014/main" id="{3B027851-8DAE-F0FE-DA0A-BF1E6F8A12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76803" name="Slide Number Placeholder 3">
            <a:extLst>
              <a:ext uri="{FF2B5EF4-FFF2-40B4-BE49-F238E27FC236}">
                <a16:creationId xmlns:a16="http://schemas.microsoft.com/office/drawing/2014/main" id="{5E65ADDC-7B80-8DBA-6E91-862BAA8DD2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5B325BD-35ED-4243-B78E-EBB6CB505199}" type="slidenum">
              <a:rPr lang="en-GB" altLang="en-US"/>
              <a:pPr>
                <a:spcBef>
                  <a:spcPct val="0"/>
                </a:spcBef>
              </a:pPr>
              <a:t>35</a:t>
            </a:fld>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a:extLst>
              <a:ext uri="{FF2B5EF4-FFF2-40B4-BE49-F238E27FC236}">
                <a16:creationId xmlns:a16="http://schemas.microsoft.com/office/drawing/2014/main" id="{8218CF5D-9806-F48B-C2B4-4ED4ED710857}"/>
              </a:ext>
            </a:extLst>
          </p:cNvPr>
          <p:cNvSpPr>
            <a:spLocks noGrp="1" noRot="1" noChangeAspect="1" noTextEdit="1"/>
          </p:cNvSpPr>
          <p:nvPr>
            <p:ph type="sldImg"/>
          </p:nvPr>
        </p:nvSpPr>
        <p:spPr>
          <a:ln/>
        </p:spPr>
      </p:sp>
      <p:sp>
        <p:nvSpPr>
          <p:cNvPr id="78850" name="Notes Placeholder 2">
            <a:extLst>
              <a:ext uri="{FF2B5EF4-FFF2-40B4-BE49-F238E27FC236}">
                <a16:creationId xmlns:a16="http://schemas.microsoft.com/office/drawing/2014/main" id="{FD532007-427D-08F6-9A44-2C13824AAA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78851" name="Slide Number Placeholder 3">
            <a:extLst>
              <a:ext uri="{FF2B5EF4-FFF2-40B4-BE49-F238E27FC236}">
                <a16:creationId xmlns:a16="http://schemas.microsoft.com/office/drawing/2014/main" id="{D0A678C1-C119-5FD8-5D24-976C35D090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FBFB532-2EBF-CD4B-AA2F-0B601A2FE8CC}" type="slidenum">
              <a:rPr lang="en-GB" altLang="en-US"/>
              <a:pPr>
                <a:spcBef>
                  <a:spcPct val="0"/>
                </a:spcBef>
              </a:pPr>
              <a:t>36</a:t>
            </a:fld>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a:extLst>
              <a:ext uri="{FF2B5EF4-FFF2-40B4-BE49-F238E27FC236}">
                <a16:creationId xmlns:a16="http://schemas.microsoft.com/office/drawing/2014/main" id="{43CC48FF-D927-3109-19AD-8E8D4F1D9FDA}"/>
              </a:ext>
            </a:extLst>
          </p:cNvPr>
          <p:cNvSpPr>
            <a:spLocks noGrp="1" noRot="1" noChangeAspect="1" noTextEdit="1"/>
          </p:cNvSpPr>
          <p:nvPr>
            <p:ph type="sldImg"/>
          </p:nvPr>
        </p:nvSpPr>
        <p:spPr>
          <a:ln/>
        </p:spPr>
      </p:sp>
      <p:sp>
        <p:nvSpPr>
          <p:cNvPr id="80898" name="Notes Placeholder 2">
            <a:extLst>
              <a:ext uri="{FF2B5EF4-FFF2-40B4-BE49-F238E27FC236}">
                <a16:creationId xmlns:a16="http://schemas.microsoft.com/office/drawing/2014/main" id="{47715615-19C7-9118-6E18-C55BC9A6B4A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0899" name="Slide Number Placeholder 3">
            <a:extLst>
              <a:ext uri="{FF2B5EF4-FFF2-40B4-BE49-F238E27FC236}">
                <a16:creationId xmlns:a16="http://schemas.microsoft.com/office/drawing/2014/main" id="{82D093BE-78A0-5DD0-BCDE-F67F49ED3B9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DFA2F61-7710-D847-B7E6-C179494018FC}" type="slidenum">
              <a:rPr lang="en-GB" altLang="en-US"/>
              <a:pPr>
                <a:spcBef>
                  <a:spcPct val="0"/>
                </a:spcBef>
              </a:pPr>
              <a:t>37</a:t>
            </a:fld>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a:extLst>
              <a:ext uri="{FF2B5EF4-FFF2-40B4-BE49-F238E27FC236}">
                <a16:creationId xmlns:a16="http://schemas.microsoft.com/office/drawing/2014/main" id="{74504D11-8975-D567-22BC-20E1BBF61DA4}"/>
              </a:ext>
            </a:extLst>
          </p:cNvPr>
          <p:cNvSpPr>
            <a:spLocks noGrp="1" noRot="1" noChangeAspect="1" noTextEdit="1"/>
          </p:cNvSpPr>
          <p:nvPr>
            <p:ph type="sldImg"/>
          </p:nvPr>
        </p:nvSpPr>
        <p:spPr>
          <a:ln/>
        </p:spPr>
      </p:sp>
      <p:sp>
        <p:nvSpPr>
          <p:cNvPr id="82946" name="Notes Placeholder 2">
            <a:extLst>
              <a:ext uri="{FF2B5EF4-FFF2-40B4-BE49-F238E27FC236}">
                <a16:creationId xmlns:a16="http://schemas.microsoft.com/office/drawing/2014/main" id="{2B0F8200-F1AF-EA23-1C9C-B4D5ABF9F1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2947" name="Slide Number Placeholder 3">
            <a:extLst>
              <a:ext uri="{FF2B5EF4-FFF2-40B4-BE49-F238E27FC236}">
                <a16:creationId xmlns:a16="http://schemas.microsoft.com/office/drawing/2014/main" id="{C115F3AF-41F1-BD5A-6FD4-3D1F3B75F9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2BB3F79-5F9C-324F-98FB-D8744B2AF614}" type="slidenum">
              <a:rPr lang="en-GB" altLang="en-US"/>
              <a:pPr>
                <a:spcBef>
                  <a:spcPct val="0"/>
                </a:spcBef>
              </a:pPr>
              <a:t>38</a:t>
            </a:fld>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a:extLst>
              <a:ext uri="{FF2B5EF4-FFF2-40B4-BE49-F238E27FC236}">
                <a16:creationId xmlns:a16="http://schemas.microsoft.com/office/drawing/2014/main" id="{B8A0CECE-E646-CD6D-D026-479194625357}"/>
              </a:ext>
            </a:extLst>
          </p:cNvPr>
          <p:cNvSpPr>
            <a:spLocks noGrp="1" noRot="1" noChangeAspect="1" noTextEdit="1"/>
          </p:cNvSpPr>
          <p:nvPr>
            <p:ph type="sldImg"/>
          </p:nvPr>
        </p:nvSpPr>
        <p:spPr>
          <a:ln/>
        </p:spPr>
      </p:sp>
      <p:sp>
        <p:nvSpPr>
          <p:cNvPr id="84994" name="Notes Placeholder 2">
            <a:extLst>
              <a:ext uri="{FF2B5EF4-FFF2-40B4-BE49-F238E27FC236}">
                <a16:creationId xmlns:a16="http://schemas.microsoft.com/office/drawing/2014/main" id="{7865F199-8541-115F-4B3B-6529C4943D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cs typeface="Arial" panose="020B0604020202020204" pitchFamily="34" charset="0"/>
            </a:endParaRPr>
          </a:p>
        </p:txBody>
      </p:sp>
      <p:sp>
        <p:nvSpPr>
          <p:cNvPr id="84995" name="Slide Number Placeholder 3">
            <a:extLst>
              <a:ext uri="{FF2B5EF4-FFF2-40B4-BE49-F238E27FC236}">
                <a16:creationId xmlns:a16="http://schemas.microsoft.com/office/drawing/2014/main" id="{34A8CF18-C9E6-5656-57BA-2755A454FEC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6396838A-8663-EC40-8CA7-EAF62CE0D56C}" type="slidenum">
              <a:rPr lang="en-GB" altLang="en-US"/>
              <a:pPr>
                <a:spcBef>
                  <a:spcPct val="0"/>
                </a:spcBef>
              </a:pPr>
              <a:t>39</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A1B39C12-4814-20B2-CB40-5A09807BD309}"/>
              </a:ext>
            </a:extLst>
          </p:cNvPr>
          <p:cNvSpPr>
            <a:spLocks noGrp="1"/>
          </p:cNvSpPr>
          <p:nvPr>
            <p:ph type="sldNum" sz="quarter" idx="10"/>
          </p:nvPr>
        </p:nvSpPr>
        <p:spPr>
          <a:ln/>
        </p:spPr>
        <p:txBody>
          <a:bodyPr/>
          <a:lstStyle>
            <a:lvl1pPr>
              <a:defRPr/>
            </a:lvl1pPr>
          </a:lstStyle>
          <a:p>
            <a:fld id="{3B91A490-5BCD-6540-8779-21B70720A007}" type="slidenum">
              <a:rPr lang="en-GB" altLang="en-US"/>
              <a:pPr/>
              <a:t>‹#›</a:t>
            </a:fld>
            <a:endParaRPr lang="en-GB" altLang="en-US"/>
          </a:p>
        </p:txBody>
      </p:sp>
      <p:sp>
        <p:nvSpPr>
          <p:cNvPr id="5" name="Footer Placeholder 4">
            <a:extLst>
              <a:ext uri="{FF2B5EF4-FFF2-40B4-BE49-F238E27FC236}">
                <a16:creationId xmlns:a16="http://schemas.microsoft.com/office/drawing/2014/main" id="{B588458B-CF1F-FCF6-BDE2-3902BD630222}"/>
              </a:ext>
            </a:extLst>
          </p:cNvPr>
          <p:cNvSpPr>
            <a:spLocks noGrp="1"/>
          </p:cNvSpPr>
          <p:nvPr>
            <p:ph type="ftr" sz="quarter" idx="11"/>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1E118C00-31A5-8D79-C6B1-D5C2B2572D64}"/>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236632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6F2A8D5-740A-887B-EC2B-C8BD58C45638}"/>
              </a:ext>
            </a:extLst>
          </p:cNvPr>
          <p:cNvSpPr>
            <a:spLocks noGrp="1"/>
          </p:cNvSpPr>
          <p:nvPr>
            <p:ph type="sldNum" sz="quarter" idx="10"/>
          </p:nvPr>
        </p:nvSpPr>
        <p:spPr>
          <a:ln/>
        </p:spPr>
        <p:txBody>
          <a:bodyPr/>
          <a:lstStyle>
            <a:lvl1pPr>
              <a:defRPr/>
            </a:lvl1pPr>
          </a:lstStyle>
          <a:p>
            <a:fld id="{D942D3D9-05E0-394A-BA72-DF72094AE4EB}" type="slidenum">
              <a:rPr lang="en-GB" altLang="en-US"/>
              <a:pPr/>
              <a:t>‹#›</a:t>
            </a:fld>
            <a:endParaRPr lang="en-GB" altLang="en-US"/>
          </a:p>
        </p:txBody>
      </p:sp>
      <p:sp>
        <p:nvSpPr>
          <p:cNvPr id="5" name="Footer Placeholder 4">
            <a:extLst>
              <a:ext uri="{FF2B5EF4-FFF2-40B4-BE49-F238E27FC236}">
                <a16:creationId xmlns:a16="http://schemas.microsoft.com/office/drawing/2014/main" id="{13EA2607-258B-17E2-A202-11274B422DAC}"/>
              </a:ext>
            </a:extLst>
          </p:cNvPr>
          <p:cNvSpPr>
            <a:spLocks noGrp="1"/>
          </p:cNvSpPr>
          <p:nvPr>
            <p:ph type="ftr" sz="quarter" idx="11"/>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A0F07EA7-A60E-B09B-49B3-95A3B2F68A27}"/>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2704280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A5C438E7-F4AC-C9F7-9F12-3456875DDF27}"/>
              </a:ext>
            </a:extLst>
          </p:cNvPr>
          <p:cNvSpPr>
            <a:spLocks noGrp="1"/>
          </p:cNvSpPr>
          <p:nvPr>
            <p:ph type="sldNum" sz="quarter" idx="10"/>
          </p:nvPr>
        </p:nvSpPr>
        <p:spPr>
          <a:ln/>
        </p:spPr>
        <p:txBody>
          <a:bodyPr/>
          <a:lstStyle>
            <a:lvl1pPr>
              <a:defRPr/>
            </a:lvl1pPr>
          </a:lstStyle>
          <a:p>
            <a:fld id="{2E9450E9-1549-9B4C-ADE4-4A7A4D07691E}" type="slidenum">
              <a:rPr lang="en-GB" altLang="en-US"/>
              <a:pPr/>
              <a:t>‹#›</a:t>
            </a:fld>
            <a:endParaRPr lang="en-GB" altLang="en-US"/>
          </a:p>
        </p:txBody>
      </p:sp>
      <p:sp>
        <p:nvSpPr>
          <p:cNvPr id="5" name="Footer Placeholder 4">
            <a:extLst>
              <a:ext uri="{FF2B5EF4-FFF2-40B4-BE49-F238E27FC236}">
                <a16:creationId xmlns:a16="http://schemas.microsoft.com/office/drawing/2014/main" id="{AC296D6D-E7CB-E3EF-2B2A-BFE832B9589B}"/>
              </a:ext>
            </a:extLst>
          </p:cNvPr>
          <p:cNvSpPr>
            <a:spLocks noGrp="1"/>
          </p:cNvSpPr>
          <p:nvPr>
            <p:ph type="ftr" sz="quarter" idx="11"/>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36511981-617A-E6C5-CD56-464CE8492FB4}"/>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84129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6F31FB38-8FE0-72BC-CC49-B70C61D90DDA}"/>
              </a:ext>
            </a:extLst>
          </p:cNvPr>
          <p:cNvSpPr>
            <a:spLocks noGrp="1"/>
          </p:cNvSpPr>
          <p:nvPr>
            <p:ph type="sldNum" sz="quarter" idx="10"/>
          </p:nvPr>
        </p:nvSpPr>
        <p:spPr>
          <a:ln/>
        </p:spPr>
        <p:txBody>
          <a:bodyPr/>
          <a:lstStyle>
            <a:lvl1pPr>
              <a:defRPr/>
            </a:lvl1pPr>
          </a:lstStyle>
          <a:p>
            <a:fld id="{8D40071B-DD4C-3E42-809A-728BE2633CDD}" type="slidenum">
              <a:rPr lang="en-GB" altLang="en-US"/>
              <a:pPr/>
              <a:t>‹#›</a:t>
            </a:fld>
            <a:endParaRPr lang="en-GB" altLang="en-US"/>
          </a:p>
        </p:txBody>
      </p:sp>
      <p:sp>
        <p:nvSpPr>
          <p:cNvPr id="6" name="Footer Placeholder 4">
            <a:extLst>
              <a:ext uri="{FF2B5EF4-FFF2-40B4-BE49-F238E27FC236}">
                <a16:creationId xmlns:a16="http://schemas.microsoft.com/office/drawing/2014/main" id="{F05311FA-503A-D99A-72E2-395CBF6FDCEC}"/>
              </a:ext>
            </a:extLst>
          </p:cNvPr>
          <p:cNvSpPr>
            <a:spLocks noGrp="1"/>
          </p:cNvSpPr>
          <p:nvPr>
            <p:ph type="ftr" sz="quarter" idx="11"/>
          </p:nvPr>
        </p:nvSpPr>
        <p:spPr/>
        <p:txBody>
          <a:bodyPr/>
          <a:lstStyle>
            <a:lvl1pPr>
              <a:defRPr/>
            </a:lvl1pPr>
          </a:lstStyle>
          <a:p>
            <a:endParaRPr lang="en-GB" altLang="en-US"/>
          </a:p>
        </p:txBody>
      </p:sp>
      <p:sp>
        <p:nvSpPr>
          <p:cNvPr id="7" name="Date Placeholder 3">
            <a:extLst>
              <a:ext uri="{FF2B5EF4-FFF2-40B4-BE49-F238E27FC236}">
                <a16:creationId xmlns:a16="http://schemas.microsoft.com/office/drawing/2014/main" id="{DD5568F6-E8E1-B964-6138-F83107DBF21C}"/>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139386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62FDD3C3-FAFD-0C9A-547C-CDB83BE3CF39}"/>
              </a:ext>
            </a:extLst>
          </p:cNvPr>
          <p:cNvSpPr>
            <a:spLocks noGrp="1"/>
          </p:cNvSpPr>
          <p:nvPr>
            <p:ph type="sldNum" sz="quarter" idx="10"/>
          </p:nvPr>
        </p:nvSpPr>
        <p:spPr>
          <a:ln/>
        </p:spPr>
        <p:txBody>
          <a:bodyPr/>
          <a:lstStyle>
            <a:lvl1pPr>
              <a:defRPr/>
            </a:lvl1pPr>
          </a:lstStyle>
          <a:p>
            <a:fld id="{924BEC7C-45CF-4542-8168-74C8F8BF9312}" type="slidenum">
              <a:rPr lang="en-GB" altLang="en-US"/>
              <a:pPr/>
              <a:t>‹#›</a:t>
            </a:fld>
            <a:endParaRPr lang="en-GB" altLang="en-US"/>
          </a:p>
        </p:txBody>
      </p:sp>
      <p:sp>
        <p:nvSpPr>
          <p:cNvPr id="8" name="Footer Placeholder 4">
            <a:extLst>
              <a:ext uri="{FF2B5EF4-FFF2-40B4-BE49-F238E27FC236}">
                <a16:creationId xmlns:a16="http://schemas.microsoft.com/office/drawing/2014/main" id="{EE812DCC-62E7-B59D-9DF7-63AFFA740C94}"/>
              </a:ext>
            </a:extLst>
          </p:cNvPr>
          <p:cNvSpPr>
            <a:spLocks noGrp="1"/>
          </p:cNvSpPr>
          <p:nvPr>
            <p:ph type="ftr" sz="quarter" idx="11"/>
          </p:nvPr>
        </p:nvSpPr>
        <p:spPr/>
        <p:txBody>
          <a:bodyPr/>
          <a:lstStyle>
            <a:lvl1pPr>
              <a:defRPr/>
            </a:lvl1pPr>
          </a:lstStyle>
          <a:p>
            <a:endParaRPr lang="en-GB" altLang="en-US"/>
          </a:p>
        </p:txBody>
      </p:sp>
      <p:sp>
        <p:nvSpPr>
          <p:cNvPr id="9" name="Date Placeholder 3">
            <a:extLst>
              <a:ext uri="{FF2B5EF4-FFF2-40B4-BE49-F238E27FC236}">
                <a16:creationId xmlns:a16="http://schemas.microsoft.com/office/drawing/2014/main" id="{92CCF621-7C20-9F39-A45A-DF3AA726B919}"/>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108287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3637EC22-DFC5-72ED-0ADE-47B997ECB74A}"/>
              </a:ext>
            </a:extLst>
          </p:cNvPr>
          <p:cNvSpPr>
            <a:spLocks noGrp="1"/>
          </p:cNvSpPr>
          <p:nvPr>
            <p:ph type="sldNum" sz="quarter" idx="10"/>
          </p:nvPr>
        </p:nvSpPr>
        <p:spPr>
          <a:ln/>
        </p:spPr>
        <p:txBody>
          <a:bodyPr/>
          <a:lstStyle>
            <a:lvl1pPr>
              <a:defRPr/>
            </a:lvl1pPr>
          </a:lstStyle>
          <a:p>
            <a:fld id="{C327968D-D9DB-F044-AA18-67071DB5F23D}" type="slidenum">
              <a:rPr lang="en-GB" altLang="en-US"/>
              <a:pPr/>
              <a:t>‹#›</a:t>
            </a:fld>
            <a:endParaRPr lang="en-GB" altLang="en-US"/>
          </a:p>
        </p:txBody>
      </p:sp>
      <p:sp>
        <p:nvSpPr>
          <p:cNvPr id="4" name="Footer Placeholder 4">
            <a:extLst>
              <a:ext uri="{FF2B5EF4-FFF2-40B4-BE49-F238E27FC236}">
                <a16:creationId xmlns:a16="http://schemas.microsoft.com/office/drawing/2014/main" id="{8654A7F7-E851-F9B3-DD86-0D66F3A2D2B3}"/>
              </a:ext>
            </a:extLst>
          </p:cNvPr>
          <p:cNvSpPr>
            <a:spLocks noGrp="1"/>
          </p:cNvSpPr>
          <p:nvPr>
            <p:ph type="ftr" sz="quarter" idx="11"/>
          </p:nvPr>
        </p:nvSpPr>
        <p:spPr/>
        <p:txBody>
          <a:bodyPr/>
          <a:lstStyle>
            <a:lvl1pPr>
              <a:defRPr/>
            </a:lvl1pPr>
          </a:lstStyle>
          <a:p>
            <a:endParaRPr lang="en-GB" altLang="en-US"/>
          </a:p>
        </p:txBody>
      </p:sp>
      <p:sp>
        <p:nvSpPr>
          <p:cNvPr id="5" name="Date Placeholder 3">
            <a:extLst>
              <a:ext uri="{FF2B5EF4-FFF2-40B4-BE49-F238E27FC236}">
                <a16:creationId xmlns:a16="http://schemas.microsoft.com/office/drawing/2014/main" id="{059074A2-1FCA-225E-3861-8C5B7CF975C2}"/>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428310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CD97DB2-FB82-C72A-4E7F-A26A8E82CB07}"/>
              </a:ext>
            </a:extLst>
          </p:cNvPr>
          <p:cNvSpPr>
            <a:spLocks noGrp="1"/>
          </p:cNvSpPr>
          <p:nvPr>
            <p:ph type="sldNum" sz="quarter" idx="10"/>
          </p:nvPr>
        </p:nvSpPr>
        <p:spPr>
          <a:ln/>
        </p:spPr>
        <p:txBody>
          <a:bodyPr/>
          <a:lstStyle>
            <a:lvl1pPr>
              <a:defRPr/>
            </a:lvl1pPr>
          </a:lstStyle>
          <a:p>
            <a:fld id="{6538107E-EF92-644F-8560-2AD04721E98F}" type="slidenum">
              <a:rPr lang="en-GB" altLang="en-US"/>
              <a:pPr/>
              <a:t>‹#›</a:t>
            </a:fld>
            <a:endParaRPr lang="en-GB" altLang="en-US"/>
          </a:p>
        </p:txBody>
      </p:sp>
      <p:sp>
        <p:nvSpPr>
          <p:cNvPr id="3" name="Footer Placeholder 4">
            <a:extLst>
              <a:ext uri="{FF2B5EF4-FFF2-40B4-BE49-F238E27FC236}">
                <a16:creationId xmlns:a16="http://schemas.microsoft.com/office/drawing/2014/main" id="{BD051034-C88A-EA30-A361-745020C4F2BF}"/>
              </a:ext>
            </a:extLst>
          </p:cNvPr>
          <p:cNvSpPr>
            <a:spLocks noGrp="1"/>
          </p:cNvSpPr>
          <p:nvPr>
            <p:ph type="ftr" sz="quarter" idx="11"/>
          </p:nvPr>
        </p:nvSpPr>
        <p:spPr/>
        <p:txBody>
          <a:bodyPr/>
          <a:lstStyle>
            <a:lvl1pPr>
              <a:defRPr/>
            </a:lvl1pPr>
          </a:lstStyle>
          <a:p>
            <a:endParaRPr lang="en-GB" altLang="en-US"/>
          </a:p>
        </p:txBody>
      </p:sp>
      <p:sp>
        <p:nvSpPr>
          <p:cNvPr id="4" name="Date Placeholder 3">
            <a:extLst>
              <a:ext uri="{FF2B5EF4-FFF2-40B4-BE49-F238E27FC236}">
                <a16:creationId xmlns:a16="http://schemas.microsoft.com/office/drawing/2014/main" id="{1FD1F3C0-84C4-4673-230D-B1E709DA5BE5}"/>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624307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536A7611-024F-5068-992A-32ADDA5CF8D3}"/>
              </a:ext>
            </a:extLst>
          </p:cNvPr>
          <p:cNvSpPr>
            <a:spLocks noGrp="1"/>
          </p:cNvSpPr>
          <p:nvPr>
            <p:ph type="sldNum" sz="quarter" idx="14"/>
          </p:nvPr>
        </p:nvSpPr>
        <p:spPr>
          <a:ln/>
        </p:spPr>
        <p:txBody>
          <a:bodyPr/>
          <a:lstStyle>
            <a:lvl1pPr>
              <a:defRPr/>
            </a:lvl1pPr>
          </a:lstStyle>
          <a:p>
            <a:fld id="{75461AC2-BBB9-3D46-B5BB-9F6E7F8236CC}" type="slidenum">
              <a:rPr lang="en-GB" altLang="en-US"/>
              <a:pPr/>
              <a:t>‹#›</a:t>
            </a:fld>
            <a:endParaRPr lang="en-GB" altLang="en-US"/>
          </a:p>
        </p:txBody>
      </p:sp>
      <p:sp>
        <p:nvSpPr>
          <p:cNvPr id="5" name="Footer Placeholder 4">
            <a:extLst>
              <a:ext uri="{FF2B5EF4-FFF2-40B4-BE49-F238E27FC236}">
                <a16:creationId xmlns:a16="http://schemas.microsoft.com/office/drawing/2014/main" id="{34019B28-0397-8262-09E3-A573029EC1C9}"/>
              </a:ext>
            </a:extLst>
          </p:cNvPr>
          <p:cNvSpPr>
            <a:spLocks noGrp="1"/>
          </p:cNvSpPr>
          <p:nvPr>
            <p:ph type="ftr" sz="quarter" idx="15"/>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0461A41D-2EE2-AC7E-244F-0E727FDB3F12}"/>
              </a:ext>
            </a:extLst>
          </p:cNvPr>
          <p:cNvSpPr>
            <a:spLocks noGrp="1"/>
          </p:cNvSpPr>
          <p:nvPr>
            <p:ph type="dt" sz="half" idx="16"/>
          </p:nvPr>
        </p:nvSpPr>
        <p:spPr/>
        <p:txBody>
          <a:bodyPr/>
          <a:lstStyle>
            <a:lvl1pPr>
              <a:defRPr/>
            </a:lvl1pPr>
          </a:lstStyle>
          <a:p>
            <a:endParaRPr lang="en-GB" altLang="en-US"/>
          </a:p>
        </p:txBody>
      </p:sp>
    </p:spTree>
    <p:extLst>
      <p:ext uri="{BB962C8B-B14F-4D97-AF65-F5344CB8AC3E}">
        <p14:creationId xmlns:p14="http://schemas.microsoft.com/office/powerpoint/2010/main" val="3964403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2F3E2209-98E2-19B7-2FC6-4C19A555E80C}"/>
              </a:ext>
            </a:extLst>
          </p:cNvPr>
          <p:cNvSpPr>
            <a:spLocks noGrp="1"/>
          </p:cNvSpPr>
          <p:nvPr>
            <p:ph type="sldNum" sz="quarter" idx="10"/>
          </p:nvPr>
        </p:nvSpPr>
        <p:spPr>
          <a:ln/>
        </p:spPr>
        <p:txBody>
          <a:bodyPr/>
          <a:lstStyle>
            <a:lvl1pPr>
              <a:defRPr/>
            </a:lvl1pPr>
          </a:lstStyle>
          <a:p>
            <a:fld id="{0F619259-15CC-7247-8F49-61E071758996}" type="slidenum">
              <a:rPr lang="en-GB" altLang="en-US"/>
              <a:pPr/>
              <a:t>‹#›</a:t>
            </a:fld>
            <a:endParaRPr lang="en-GB" altLang="en-US"/>
          </a:p>
        </p:txBody>
      </p:sp>
      <p:sp>
        <p:nvSpPr>
          <p:cNvPr id="6" name="Footer Placeholder 4">
            <a:extLst>
              <a:ext uri="{FF2B5EF4-FFF2-40B4-BE49-F238E27FC236}">
                <a16:creationId xmlns:a16="http://schemas.microsoft.com/office/drawing/2014/main" id="{934D93DA-9E63-BFCE-E8F9-5684AB280660}"/>
              </a:ext>
            </a:extLst>
          </p:cNvPr>
          <p:cNvSpPr>
            <a:spLocks noGrp="1"/>
          </p:cNvSpPr>
          <p:nvPr>
            <p:ph type="ftr" sz="quarter" idx="11"/>
          </p:nvPr>
        </p:nvSpPr>
        <p:spPr/>
        <p:txBody>
          <a:bodyPr/>
          <a:lstStyle>
            <a:lvl1pPr>
              <a:defRPr/>
            </a:lvl1pPr>
          </a:lstStyle>
          <a:p>
            <a:endParaRPr lang="en-GB" altLang="en-US"/>
          </a:p>
        </p:txBody>
      </p:sp>
      <p:sp>
        <p:nvSpPr>
          <p:cNvPr id="7" name="Date Placeholder 3">
            <a:extLst>
              <a:ext uri="{FF2B5EF4-FFF2-40B4-BE49-F238E27FC236}">
                <a16:creationId xmlns:a16="http://schemas.microsoft.com/office/drawing/2014/main" id="{0CE29781-7FC4-4900-5EFB-747B898CCD26}"/>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3111240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B1DC5974-F1E1-E597-D443-655893E88FAB}"/>
              </a:ext>
            </a:extLst>
          </p:cNvPr>
          <p:cNvSpPr>
            <a:spLocks noGrp="1"/>
          </p:cNvSpPr>
          <p:nvPr>
            <p:ph type="sldNum" sz="quarter" idx="10"/>
          </p:nvPr>
        </p:nvSpPr>
        <p:spPr>
          <a:ln/>
        </p:spPr>
        <p:txBody>
          <a:bodyPr/>
          <a:lstStyle>
            <a:lvl1pPr>
              <a:defRPr/>
            </a:lvl1pPr>
          </a:lstStyle>
          <a:p>
            <a:fld id="{22EEDACF-849F-674B-8088-3ED2BE5187FA}" type="slidenum">
              <a:rPr lang="en-GB" altLang="en-US"/>
              <a:pPr/>
              <a:t>‹#›</a:t>
            </a:fld>
            <a:endParaRPr lang="en-GB" altLang="en-US"/>
          </a:p>
        </p:txBody>
      </p:sp>
      <p:sp>
        <p:nvSpPr>
          <p:cNvPr id="5" name="Footer Placeholder 4">
            <a:extLst>
              <a:ext uri="{FF2B5EF4-FFF2-40B4-BE49-F238E27FC236}">
                <a16:creationId xmlns:a16="http://schemas.microsoft.com/office/drawing/2014/main" id="{482B2AD8-C57A-A3DD-9DBA-6078DC6F69EC}"/>
              </a:ext>
            </a:extLst>
          </p:cNvPr>
          <p:cNvSpPr>
            <a:spLocks noGrp="1"/>
          </p:cNvSpPr>
          <p:nvPr>
            <p:ph type="ftr" sz="quarter" idx="11"/>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1B80A56C-AC37-C646-B470-E5857FC29E20}"/>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414496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BEEE38A7-579A-FF53-A9AD-C0BFD40AACD4}"/>
              </a:ext>
            </a:extLst>
          </p:cNvPr>
          <p:cNvSpPr>
            <a:spLocks noGrp="1"/>
          </p:cNvSpPr>
          <p:nvPr>
            <p:ph type="sldNum" sz="quarter" idx="10"/>
          </p:nvPr>
        </p:nvSpPr>
        <p:spPr>
          <a:ln/>
        </p:spPr>
        <p:txBody>
          <a:bodyPr/>
          <a:lstStyle>
            <a:lvl1pPr>
              <a:defRPr/>
            </a:lvl1pPr>
          </a:lstStyle>
          <a:p>
            <a:fld id="{1E280BB6-88F3-EB41-A542-4A19DAE2246E}" type="slidenum">
              <a:rPr lang="en-GB" altLang="en-US"/>
              <a:pPr/>
              <a:t>‹#›</a:t>
            </a:fld>
            <a:endParaRPr lang="en-GB" altLang="en-US"/>
          </a:p>
        </p:txBody>
      </p:sp>
      <p:sp>
        <p:nvSpPr>
          <p:cNvPr id="5" name="Footer Placeholder 4">
            <a:extLst>
              <a:ext uri="{FF2B5EF4-FFF2-40B4-BE49-F238E27FC236}">
                <a16:creationId xmlns:a16="http://schemas.microsoft.com/office/drawing/2014/main" id="{ABFD66E3-6D0D-E083-D22C-0BA2CBBD41C7}"/>
              </a:ext>
            </a:extLst>
          </p:cNvPr>
          <p:cNvSpPr>
            <a:spLocks noGrp="1"/>
          </p:cNvSpPr>
          <p:nvPr>
            <p:ph type="ftr" sz="quarter" idx="11"/>
          </p:nvPr>
        </p:nvSpPr>
        <p:spPr/>
        <p:txBody>
          <a:bodyPr/>
          <a:lstStyle>
            <a:lvl1pPr>
              <a:defRPr/>
            </a:lvl1pPr>
          </a:lstStyle>
          <a:p>
            <a:endParaRPr lang="en-GB" altLang="en-US"/>
          </a:p>
        </p:txBody>
      </p:sp>
      <p:sp>
        <p:nvSpPr>
          <p:cNvPr id="6" name="Date Placeholder 3">
            <a:extLst>
              <a:ext uri="{FF2B5EF4-FFF2-40B4-BE49-F238E27FC236}">
                <a16:creationId xmlns:a16="http://schemas.microsoft.com/office/drawing/2014/main" id="{F3D79AA0-17F4-8A75-6BD1-D3C74CD2556B}"/>
              </a:ext>
            </a:extLst>
          </p:cNvPr>
          <p:cNvSpPr>
            <a:spLocks noGrp="1"/>
          </p:cNvSpPr>
          <p:nvPr>
            <p:ph type="dt" sz="half" idx="12"/>
          </p:nvPr>
        </p:nvSpPr>
        <p:spPr/>
        <p:txBody>
          <a:bodyPr/>
          <a:lstStyle>
            <a:lvl1pPr>
              <a:defRPr/>
            </a:lvl1pPr>
          </a:lstStyle>
          <a:p>
            <a:endParaRPr lang="en-GB" altLang="en-US"/>
          </a:p>
        </p:txBody>
      </p:sp>
    </p:spTree>
    <p:extLst>
      <p:ext uri="{BB962C8B-B14F-4D97-AF65-F5344CB8AC3E}">
        <p14:creationId xmlns:p14="http://schemas.microsoft.com/office/powerpoint/2010/main" val="419509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0813" cy="1141413"/>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99085055-17DC-5D1D-57EC-6DD39266B5F1}"/>
              </a:ext>
            </a:extLst>
          </p:cNvPr>
          <p:cNvSpPr>
            <a:spLocks noGrp="1"/>
          </p:cNvSpPr>
          <p:nvPr>
            <p:ph type="ftr" idx="10"/>
          </p:nvPr>
        </p:nvSpPr>
        <p:spPr>
          <a:xfrm>
            <a:off x="762000" y="6248400"/>
            <a:ext cx="5256213" cy="455613"/>
          </a:xfrm>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D001EAE3-1F75-23D9-4B90-18C9D5FFF7C6}"/>
              </a:ext>
            </a:extLst>
          </p:cNvPr>
          <p:cNvSpPr>
            <a:spLocks noGrp="1"/>
          </p:cNvSpPr>
          <p:nvPr>
            <p:ph type="sldNum" idx="11"/>
          </p:nvPr>
        </p:nvSpPr>
        <p:spPr>
          <a:xfrm>
            <a:off x="6553200" y="6248400"/>
            <a:ext cx="1903413" cy="455613"/>
          </a:xfrm>
        </p:spPr>
        <p:txBody>
          <a:bodyPr/>
          <a:lstStyle>
            <a:lvl1pPr>
              <a:defRPr/>
            </a:lvl1pPr>
          </a:lstStyle>
          <a:p>
            <a:fld id="{A245370A-EA7F-6A46-8EEA-1DD75AB5165B}" type="slidenum">
              <a:rPr lang="en-GB" altLang="en-US"/>
              <a:pPr/>
              <a:t>‹#›</a:t>
            </a:fld>
            <a:endParaRPr lang="en-GB" altLang="en-US"/>
          </a:p>
        </p:txBody>
      </p:sp>
    </p:spTree>
    <p:extLst>
      <p:ext uri="{BB962C8B-B14F-4D97-AF65-F5344CB8AC3E}">
        <p14:creationId xmlns:p14="http://schemas.microsoft.com/office/powerpoint/2010/main" val="427270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8E6732-5658-7415-61C3-7C8732D47D66}"/>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7C6E69AF-4459-E1A3-FFFC-974ED939C583}"/>
              </a:ext>
            </a:extLst>
          </p:cNvPr>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66C2B143-F809-5D10-0D40-3A69C4272862}"/>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8" name="Rectangle 7">
            <a:extLst>
              <a:ext uri="{FF2B5EF4-FFF2-40B4-BE49-F238E27FC236}">
                <a16:creationId xmlns:a16="http://schemas.microsoft.com/office/drawing/2014/main" id="{54C8A5D6-71B9-6BA1-3396-14A0981A82FF}"/>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endParaRPr lang="en-US" altLang="en-US">
              <a:solidFill>
                <a:srgbClr val="FFFFFF"/>
              </a:solidFill>
              <a:latin typeface="Calibri" panose="020F0502020204030204" pitchFamily="34" charset="0"/>
            </a:endParaRPr>
          </a:p>
        </p:txBody>
      </p:sp>
      <p:sp>
        <p:nvSpPr>
          <p:cNvPr id="6" name="Slide Number Placeholder 5">
            <a:extLst>
              <a:ext uri="{FF2B5EF4-FFF2-40B4-BE49-F238E27FC236}">
                <a16:creationId xmlns:a16="http://schemas.microsoft.com/office/drawing/2014/main" id="{59C174A9-DE38-ADE9-1E3E-189C6100668A}"/>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0" compatLnSpc="1">
            <a:prstTxWarp prst="textNoShape">
              <a:avLst/>
            </a:prstTxWarp>
          </a:bodyPr>
          <a:lstStyle>
            <a:lvl1pPr algn="ctr" eaLnBrk="1" hangingPunct="1">
              <a:defRPr sz="1800">
                <a:solidFill>
                  <a:srgbClr val="FFFFFF"/>
                </a:solidFill>
              </a:defRPr>
            </a:lvl1pPr>
          </a:lstStyle>
          <a:p>
            <a:fld id="{9B3D1F76-B278-8A4D-BBB6-78BFFE86CC52}" type="slidenum">
              <a:rPr lang="en-GB" altLang="en-US"/>
              <a:pPr/>
              <a:t>‹#›</a:t>
            </a:fld>
            <a:endParaRPr lang="en-GB" altLang="en-US"/>
          </a:p>
        </p:txBody>
      </p:sp>
      <p:sp>
        <p:nvSpPr>
          <p:cNvPr id="5" name="Footer Placeholder 4">
            <a:extLst>
              <a:ext uri="{FF2B5EF4-FFF2-40B4-BE49-F238E27FC236}">
                <a16:creationId xmlns:a16="http://schemas.microsoft.com/office/drawing/2014/main" id="{9DDC8CCD-2347-C0D7-22AA-34263C0CC1DC}"/>
              </a:ext>
            </a:extLst>
          </p:cNvPr>
          <p:cNvSpPr>
            <a:spLocks noGrp="1"/>
          </p:cNvSpPr>
          <p:nvPr>
            <p:ph type="ftr" sz="quarter" idx="3"/>
          </p:nvPr>
        </p:nvSpPr>
        <p:spPr>
          <a:xfrm rot="16200000">
            <a:off x="7587456" y="4048919"/>
            <a:ext cx="236696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2"/>
                </a:solidFill>
              </a:defRPr>
            </a:lvl1pPr>
          </a:lstStyle>
          <a:p>
            <a:endParaRPr lang="en-GB" altLang="en-US"/>
          </a:p>
        </p:txBody>
      </p:sp>
      <p:sp>
        <p:nvSpPr>
          <p:cNvPr id="4" name="Date Placeholder 3">
            <a:extLst>
              <a:ext uri="{FF2B5EF4-FFF2-40B4-BE49-F238E27FC236}">
                <a16:creationId xmlns:a16="http://schemas.microsoft.com/office/drawing/2014/main" id="{27E6EDD8-4442-0670-78F6-793A4DF76F8C}"/>
              </a:ext>
            </a:extLst>
          </p:cNvPr>
          <p:cNvSpPr>
            <a:spLocks noGrp="1"/>
          </p:cNvSpPr>
          <p:nvPr>
            <p:ph type="dt" sz="half" idx="2"/>
          </p:nvPr>
        </p:nvSpPr>
        <p:spPr>
          <a:xfrm rot="16200000">
            <a:off x="7551738" y="1646237"/>
            <a:ext cx="2438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chemeClr val="bg2"/>
                </a:solidFill>
              </a:defRPr>
            </a:lvl1pPr>
          </a:lstStyle>
          <a:p>
            <a:endParaRPr lang="en-GB" altLang="en-US"/>
          </a:p>
        </p:txBody>
      </p:sp>
    </p:spTree>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hf hdr="0" ftr="0" dt="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phpmyadmin.ne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navicat.com/" TargetMode="External"/><Relationship Id="rId5" Type="http://schemas.openxmlformats.org/officeDocument/2006/relationships/hyperlink" Target="http://www.mysql.com/" TargetMode="External"/><Relationship Id="rId4" Type="http://schemas.openxmlformats.org/officeDocument/2006/relationships/hyperlink" Target="http://www.mysql.com/products/tools/administrato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99F057AA-B927-F393-BDCC-126A765C5A78}"/>
              </a:ext>
            </a:extLst>
          </p:cNvPr>
          <p:cNvSpPr>
            <a:spLocks noGrp="1" noChangeArrowheads="1"/>
          </p:cNvSpPr>
          <p:nvPr>
            <p:ph type="title"/>
          </p:nvPr>
        </p:nvSpPr>
        <p:spPr>
          <a:xfrm>
            <a:off x="152400" y="2514541"/>
            <a:ext cx="7772400" cy="800219"/>
          </a:xfrm>
        </p:spPr>
        <p:txBody>
          <a:bodyPr>
            <a:spAutoFit/>
          </a:bodyPr>
          <a:lstStyle/>
          <a:p>
            <a:pPr algn="ct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a:t>PHP Database Programming</a:t>
            </a:r>
          </a:p>
        </p:txBody>
      </p:sp>
      <p:sp>
        <p:nvSpPr>
          <p:cNvPr id="16386" name="Slide Number Placeholder 3">
            <a:extLst>
              <a:ext uri="{FF2B5EF4-FFF2-40B4-BE49-F238E27FC236}">
                <a16:creationId xmlns:a16="http://schemas.microsoft.com/office/drawing/2014/main" id="{295AB341-29D1-07F5-1116-BF203016820A}"/>
              </a:ext>
            </a:extLst>
          </p:cNvPr>
          <p:cNvSpPr>
            <a:spLocks noGrp="1"/>
          </p:cNvSpPr>
          <p:nvPr>
            <p:ph type="sldNum" sz="quarter" idx="11"/>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1199746-1C4E-6543-9EE9-564C47E2D8BF}" type="slidenum">
              <a:rPr lang="en-GB" altLang="en-US" sz="1800">
                <a:solidFill>
                  <a:srgbClr val="FFFFFF"/>
                </a:solidFill>
                <a:latin typeface="Times New Roman" panose="02020603050405020304" pitchFamily="18" charset="0"/>
              </a:rPr>
              <a:pPr>
                <a:spcBef>
                  <a:spcPct val="0"/>
                </a:spcBef>
                <a:buClrTx/>
                <a:buFontTx/>
                <a:buNone/>
              </a:pPr>
              <a:t>1</a:t>
            </a:fld>
            <a:endParaRPr lang="en-GB" altLang="en-US" sz="1800">
              <a:solidFill>
                <a:srgbClr val="FFFFFF"/>
              </a:solidFill>
              <a:latin typeface="Times New Roman" panose="02020603050405020304" pitchFamily="18" charset="0"/>
            </a:endParaRPr>
          </a:p>
        </p:txBody>
      </p:sp>
      <p:sp>
        <p:nvSpPr>
          <p:cNvPr id="16387" name="Subtitle 2">
            <a:extLst>
              <a:ext uri="{FF2B5EF4-FFF2-40B4-BE49-F238E27FC236}">
                <a16:creationId xmlns:a16="http://schemas.microsoft.com/office/drawing/2014/main" id="{BD5C1220-70BA-361F-920B-98B93F91758F}"/>
              </a:ext>
            </a:extLst>
          </p:cNvPr>
          <p:cNvSpPr txBox="1">
            <a:spLocks/>
          </p:cNvSpPr>
          <p:nvPr/>
        </p:nvSpPr>
        <p:spPr bwMode="auto">
          <a:xfrm>
            <a:off x="685800" y="4114800"/>
            <a:ext cx="64611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2800" dirty="0"/>
              <a:t>CP 311: Internet programming and applications II</a:t>
            </a:r>
          </a:p>
        </p:txBody>
      </p:sp>
      <p:sp>
        <p:nvSpPr>
          <p:cNvPr id="5" name="Subtitle 2">
            <a:extLst>
              <a:ext uri="{FF2B5EF4-FFF2-40B4-BE49-F238E27FC236}">
                <a16:creationId xmlns:a16="http://schemas.microsoft.com/office/drawing/2014/main" id="{03A3ED54-FD0E-7E6B-E444-38F32A7DD1C9}"/>
              </a:ext>
            </a:extLst>
          </p:cNvPr>
          <p:cNvSpPr txBox="1">
            <a:spLocks/>
          </p:cNvSpPr>
          <p:nvPr/>
        </p:nvSpPr>
        <p:spPr bwMode="auto">
          <a:xfrm>
            <a:off x="6264275" y="6324600"/>
            <a:ext cx="21939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lvl1pPr marL="0" indent="0" algn="l" rtl="0" fontAlgn="base">
              <a:spcBef>
                <a:spcPct val="20000"/>
              </a:spcBef>
              <a:spcAft>
                <a:spcPct val="0"/>
              </a:spcAft>
              <a:buClr>
                <a:schemeClr val="accent1"/>
              </a:buClr>
              <a:buFont typeface="Arial" charset="0"/>
              <a:buNone/>
              <a:defRPr sz="2000" kern="1200">
                <a:solidFill>
                  <a:schemeClr val="tx1">
                    <a:tint val="75000"/>
                  </a:schemeClr>
                </a:solidFill>
                <a:latin typeface="+mn-lt"/>
                <a:ea typeface="+mn-ea"/>
                <a:cs typeface="+mn-cs"/>
              </a:defRPr>
            </a:lvl1pPr>
            <a:lvl2pPr marL="457200" indent="0" algn="ctr" rtl="0" fontAlgn="base">
              <a:spcBef>
                <a:spcPct val="20000"/>
              </a:spcBef>
              <a:spcAft>
                <a:spcPct val="0"/>
              </a:spcAft>
              <a:buClr>
                <a:schemeClr val="accent2"/>
              </a:buClr>
              <a:buFont typeface="Arial" charset="0"/>
              <a:buNone/>
              <a:defRPr sz="2000" kern="1200">
                <a:solidFill>
                  <a:schemeClr val="tx1">
                    <a:tint val="75000"/>
                  </a:schemeClr>
                </a:solidFill>
                <a:latin typeface="+mn-lt"/>
                <a:ea typeface="+mn-ea"/>
                <a:cs typeface="+mn-cs"/>
              </a:defRPr>
            </a:lvl2pPr>
            <a:lvl3pPr marL="914400" indent="0" algn="ctr" rtl="0" fontAlgn="base">
              <a:spcBef>
                <a:spcPct val="20000"/>
              </a:spcBef>
              <a:spcAft>
                <a:spcPct val="0"/>
              </a:spcAft>
              <a:buClr>
                <a:srgbClr val="D2CB6C"/>
              </a:buClr>
              <a:buFont typeface="Arial" charset="0"/>
              <a:buNone/>
              <a:defRPr kern="1200">
                <a:solidFill>
                  <a:schemeClr val="tx1">
                    <a:tint val="75000"/>
                  </a:schemeClr>
                </a:solidFill>
                <a:latin typeface="+mn-lt"/>
                <a:ea typeface="+mn-ea"/>
                <a:cs typeface="+mn-cs"/>
              </a:defRPr>
            </a:lvl3pPr>
            <a:lvl4pPr marL="1371600" indent="0" algn="ctr" rtl="0" fontAlgn="base">
              <a:spcBef>
                <a:spcPct val="20000"/>
              </a:spcBef>
              <a:spcAft>
                <a:spcPct val="0"/>
              </a:spcAft>
              <a:buClr>
                <a:srgbClr val="95A39D"/>
              </a:buClr>
              <a:buFont typeface="Arial" charset="0"/>
              <a:buNone/>
              <a:defRPr sz="1600" kern="1200">
                <a:solidFill>
                  <a:schemeClr val="tx1">
                    <a:tint val="75000"/>
                  </a:schemeClr>
                </a:solidFill>
                <a:latin typeface="+mn-lt"/>
                <a:ea typeface="+mn-ea"/>
                <a:cs typeface="+mn-cs"/>
              </a:defRPr>
            </a:lvl4pPr>
            <a:lvl5pPr marL="1828800" indent="0" algn="ctr" rtl="0" fontAlgn="base">
              <a:spcBef>
                <a:spcPct val="20000"/>
              </a:spcBef>
              <a:spcAft>
                <a:spcPct val="0"/>
              </a:spcAft>
              <a:buClr>
                <a:srgbClr val="C89F5D"/>
              </a:buClr>
              <a:buFont typeface="Arial"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ctr" eaLnBrk="1" hangingPunct="1">
              <a:defRPr/>
            </a:pPr>
            <a:r>
              <a:rPr lang="en-US" sz="2800" dirty="0">
                <a:solidFill>
                  <a:schemeClr val="tx1"/>
                </a:solidFill>
              </a:rPr>
              <a:t>Steve ‘24 (CIVE)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DB5624E-B8B6-8204-1A2D-CCA53A07A30F}"/>
              </a:ext>
            </a:extLst>
          </p:cNvPr>
          <p:cNvSpPr>
            <a:spLocks noGrp="1" noChangeArrowheads="1"/>
          </p:cNvSpPr>
          <p:nvPr>
            <p:ph type="title"/>
          </p:nvPr>
        </p:nvSpPr>
        <p:spPr/>
        <p:txBody>
          <a:bodyPr/>
          <a:lstStyle/>
          <a:p>
            <a:pPr eaLnBrk="1" fontAlgn="auto" hangingPunct="1">
              <a:spcAft>
                <a:spcPts val="0"/>
              </a:spcAft>
              <a:defRPr/>
            </a:pPr>
            <a:r>
              <a:rPr lang="en-US" dirty="0"/>
              <a:t>Objectives</a:t>
            </a:r>
            <a:endParaRPr lang="en-GB" dirty="0"/>
          </a:p>
        </p:txBody>
      </p:sp>
      <p:sp>
        <p:nvSpPr>
          <p:cNvPr id="18434" name="Rectangle 3">
            <a:extLst>
              <a:ext uri="{FF2B5EF4-FFF2-40B4-BE49-F238E27FC236}">
                <a16:creationId xmlns:a16="http://schemas.microsoft.com/office/drawing/2014/main" id="{13F13506-4427-E644-CD4A-4F2209DD2FA7}"/>
              </a:ext>
            </a:extLst>
          </p:cNvPr>
          <p:cNvSpPr>
            <a:spLocks noGrp="1" noChangeArrowheads="1"/>
          </p:cNvSpPr>
          <p:nvPr>
            <p:ph idx="1"/>
          </p:nvPr>
        </p:nvSpPr>
        <p:spPr/>
        <p:txBody>
          <a:bodyPr/>
          <a:lstStyle/>
          <a:p>
            <a:pPr eaLnBrk="1" hangingPunct="1"/>
            <a:r>
              <a:rPr lang="en-GB" altLang="en-US"/>
              <a:t>Database supported by PHP</a:t>
            </a:r>
          </a:p>
          <a:p>
            <a:pPr eaLnBrk="1" hangingPunct="1"/>
            <a:r>
              <a:rPr lang="en-GB" altLang="en-US"/>
              <a:t>MySQL Administration Tools</a:t>
            </a:r>
          </a:p>
          <a:p>
            <a:pPr eaLnBrk="1" hangingPunct="1"/>
            <a:r>
              <a:rPr lang="en-GB" altLang="en-US"/>
              <a:t>MySQL Queries</a:t>
            </a:r>
          </a:p>
        </p:txBody>
      </p:sp>
      <p:sp>
        <p:nvSpPr>
          <p:cNvPr id="18435" name="Slide Number Placeholder 1">
            <a:extLst>
              <a:ext uri="{FF2B5EF4-FFF2-40B4-BE49-F238E27FC236}">
                <a16:creationId xmlns:a16="http://schemas.microsoft.com/office/drawing/2014/main" id="{861AEAAC-0FA5-5BD4-BBA5-DD4AB1EB8A9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C219497-9524-7943-A4EE-F598D30C1FCB}" type="slidenum">
              <a:rPr lang="en-GB" altLang="en-US" sz="1800">
                <a:solidFill>
                  <a:srgbClr val="FFFFFF"/>
                </a:solidFill>
                <a:latin typeface="Times New Roman" panose="02020603050405020304" pitchFamily="18" charset="0"/>
              </a:rPr>
              <a:pPr>
                <a:spcBef>
                  <a:spcPct val="0"/>
                </a:spcBef>
                <a:buClrTx/>
                <a:buFontTx/>
                <a:buNone/>
              </a:pPr>
              <a:t>2</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342E5A2-B94B-05C2-1492-54E8EBF10E34}"/>
              </a:ext>
            </a:extLst>
          </p:cNvPr>
          <p:cNvSpPr>
            <a:spLocks noGrp="1" noChangeArrowheads="1"/>
          </p:cNvSpPr>
          <p:nvPr>
            <p:ph type="title"/>
          </p:nvPr>
        </p:nvSpPr>
        <p:spPr/>
        <p:txBody>
          <a:bodyPr/>
          <a:lstStyle/>
          <a:p>
            <a:pPr eaLnBrk="1" fontAlgn="auto" hangingPunct="1">
              <a:spcAft>
                <a:spcPts val="0"/>
              </a:spcAft>
              <a:defRPr/>
            </a:pPr>
            <a:r>
              <a:rPr lang="en-GB"/>
              <a:t>PHP Supported </a:t>
            </a:r>
            <a:r>
              <a:rPr lang="en-GB" b="1" i="1"/>
              <a:t>Databases</a:t>
            </a:r>
          </a:p>
        </p:txBody>
      </p:sp>
      <p:sp>
        <p:nvSpPr>
          <p:cNvPr id="20482" name="Rectangle 3">
            <a:extLst>
              <a:ext uri="{FF2B5EF4-FFF2-40B4-BE49-F238E27FC236}">
                <a16:creationId xmlns:a16="http://schemas.microsoft.com/office/drawing/2014/main" id="{74474E8C-42BC-905B-AD5C-A275476A68F8}"/>
              </a:ext>
            </a:extLst>
          </p:cNvPr>
          <p:cNvSpPr>
            <a:spLocks noGrp="1" noChangeArrowheads="1"/>
          </p:cNvSpPr>
          <p:nvPr>
            <p:ph idx="1"/>
          </p:nvPr>
        </p:nvSpPr>
        <p:spPr/>
        <p:txBody>
          <a:bodyPr/>
          <a:lstStyle/>
          <a:p>
            <a:pPr eaLnBrk="1" hangingPunct="1"/>
            <a:r>
              <a:rPr lang="en-GB" altLang="en-US"/>
              <a:t>PHP supports a wide range of databases</a:t>
            </a:r>
          </a:p>
          <a:p>
            <a:pPr lvl="2" eaLnBrk="1" hangingPunct="1">
              <a:buFontTx/>
              <a:buNone/>
            </a:pPr>
            <a:br>
              <a:rPr lang="en-GB" altLang="en-US"/>
            </a:br>
            <a:r>
              <a:rPr lang="en-GB" altLang="en-US"/>
              <a:t>Adabas D, InterBase, </a:t>
            </a:r>
            <a:r>
              <a:rPr lang="en-GB" altLang="en-US" b="1">
                <a:solidFill>
                  <a:srgbClr val="FF0000"/>
                </a:solidFill>
              </a:rPr>
              <a:t>PostgreSQL</a:t>
            </a:r>
            <a:r>
              <a:rPr lang="en-GB" altLang="en-US"/>
              <a:t>, dBase, FrontBase, SQLite, 	Empress, </a:t>
            </a:r>
            <a:r>
              <a:rPr lang="en-GB" altLang="en-US" b="1"/>
              <a:t>mSQL</a:t>
            </a:r>
            <a:r>
              <a:rPr lang="en-GB" altLang="en-US"/>
              <a:t>, Solid, </a:t>
            </a:r>
            <a:br>
              <a:rPr lang="en-GB" altLang="en-US"/>
            </a:br>
            <a:r>
              <a:rPr lang="en-GB" altLang="en-US"/>
              <a:t>Sybase, FilePro (read-only), Hyperwave,	</a:t>
            </a:r>
          </a:p>
          <a:p>
            <a:pPr lvl="2" eaLnBrk="1" hangingPunct="1">
              <a:buFontTx/>
              <a:buNone/>
            </a:pPr>
            <a:r>
              <a:rPr lang="en-GB" altLang="en-US" b="1">
                <a:solidFill>
                  <a:srgbClr val="FF3300"/>
                </a:solidFill>
              </a:rPr>
              <a:t>	</a:t>
            </a:r>
            <a:r>
              <a:rPr lang="en-GB" altLang="en-US" b="1">
                <a:solidFill>
                  <a:srgbClr val="FF0000"/>
                </a:solidFill>
              </a:rPr>
              <a:t>MySQL,</a:t>
            </a:r>
            <a:r>
              <a:rPr lang="en-GB" altLang="en-US">
                <a:solidFill>
                  <a:srgbClr val="FF0000"/>
                </a:solidFill>
              </a:rPr>
              <a:t> </a:t>
            </a:r>
            <a:r>
              <a:rPr lang="en-GB" altLang="en-US" b="1">
                <a:solidFill>
                  <a:srgbClr val="FF0000"/>
                </a:solidFill>
              </a:rPr>
              <a:t>MS-SQL, Oracle (OCI7 &amp; OCI8)</a:t>
            </a:r>
            <a:r>
              <a:rPr lang="en-GB" altLang="en-US"/>
              <a:t>,</a:t>
            </a:r>
          </a:p>
          <a:p>
            <a:pPr lvl="2" eaLnBrk="1" hangingPunct="1">
              <a:buFontTx/>
              <a:buNone/>
            </a:pPr>
            <a:r>
              <a:rPr lang="en-GB" altLang="en-US"/>
              <a:t>	Velocis, IBM DB2, ODBC, Unix dbm, </a:t>
            </a:r>
            <a:br>
              <a:rPr lang="en-GB" altLang="en-US"/>
            </a:br>
            <a:r>
              <a:rPr lang="en-GB" altLang="en-US"/>
              <a:t>Informix, Ingres, Ovrimos, …</a:t>
            </a:r>
          </a:p>
          <a:p>
            <a:pPr lvl="2" eaLnBrk="1" hangingPunct="1">
              <a:buFontTx/>
              <a:buNone/>
            </a:pPr>
            <a:endParaRPr lang="en-GB" altLang="en-US"/>
          </a:p>
          <a:p>
            <a:pPr eaLnBrk="1" hangingPunct="1"/>
            <a:r>
              <a:rPr lang="en-GB" altLang="en-US"/>
              <a:t>Writing a database-enabled web page is simple. </a:t>
            </a:r>
          </a:p>
          <a:p>
            <a:pPr eaLnBrk="1" hangingPunct="1"/>
            <a:endParaRPr lang="en-GB" altLang="en-US"/>
          </a:p>
        </p:txBody>
      </p:sp>
      <p:sp>
        <p:nvSpPr>
          <p:cNvPr id="20483" name="Slide Number Placeholder 1">
            <a:extLst>
              <a:ext uri="{FF2B5EF4-FFF2-40B4-BE49-F238E27FC236}">
                <a16:creationId xmlns:a16="http://schemas.microsoft.com/office/drawing/2014/main" id="{0DB24014-A6EE-EF40-8B42-B9CF686D99C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6D4269B-80AF-4D4B-AFBE-C122225295C1}" type="slidenum">
              <a:rPr lang="en-GB" altLang="en-US" sz="1800">
                <a:solidFill>
                  <a:srgbClr val="FFFFFF"/>
                </a:solidFill>
                <a:latin typeface="Times New Roman" panose="02020603050405020304" pitchFamily="18" charset="0"/>
              </a:rPr>
              <a:pPr>
                <a:spcBef>
                  <a:spcPct val="0"/>
                </a:spcBef>
                <a:buClrTx/>
                <a:buFontTx/>
                <a:buNone/>
              </a:pPr>
              <a:t>3</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FFAD957-1B43-EB02-FB55-9BE03D85422F}"/>
              </a:ext>
            </a:extLst>
          </p:cNvPr>
          <p:cNvSpPr>
            <a:spLocks noGrp="1" noChangeArrowheads="1"/>
          </p:cNvSpPr>
          <p:nvPr>
            <p:ph type="title"/>
          </p:nvPr>
        </p:nvSpPr>
        <p:spPr/>
        <p:txBody>
          <a:bodyPr/>
          <a:lstStyle/>
          <a:p>
            <a:pPr eaLnBrk="1" fontAlgn="auto" hangingPunct="1">
              <a:spcAft>
                <a:spcPts val="0"/>
              </a:spcAft>
              <a:defRPr/>
            </a:pPr>
            <a:r>
              <a:rPr lang="en-GB"/>
              <a:t>MySQL &amp; PHP</a:t>
            </a:r>
          </a:p>
        </p:txBody>
      </p:sp>
      <p:sp>
        <p:nvSpPr>
          <p:cNvPr id="22530" name="Rectangle 3">
            <a:extLst>
              <a:ext uri="{FF2B5EF4-FFF2-40B4-BE49-F238E27FC236}">
                <a16:creationId xmlns:a16="http://schemas.microsoft.com/office/drawing/2014/main" id="{885AE151-70CB-1C2D-0486-54EA528F80D9}"/>
              </a:ext>
            </a:extLst>
          </p:cNvPr>
          <p:cNvSpPr>
            <a:spLocks noGrp="1" noChangeArrowheads="1"/>
          </p:cNvSpPr>
          <p:nvPr>
            <p:ph idx="1"/>
          </p:nvPr>
        </p:nvSpPr>
        <p:spPr/>
        <p:txBody>
          <a:bodyPr/>
          <a:lstStyle/>
          <a:p>
            <a:pPr eaLnBrk="1" hangingPunct="1">
              <a:lnSpc>
                <a:spcPct val="90000"/>
              </a:lnSpc>
            </a:pPr>
            <a:r>
              <a:rPr lang="en-GB" altLang="en-US" sz="2400" dirty="0"/>
              <a:t>MySQL</a:t>
            </a:r>
          </a:p>
          <a:p>
            <a:pPr lvl="1" eaLnBrk="1" hangingPunct="1">
              <a:lnSpc>
                <a:spcPct val="90000"/>
              </a:lnSpc>
            </a:pPr>
            <a:r>
              <a:rPr lang="en-GB" altLang="en-US" dirty="0">
                <a:solidFill>
                  <a:srgbClr val="FF0000"/>
                </a:solidFill>
              </a:rPr>
              <a:t>A popular, open source (free) </a:t>
            </a:r>
            <a:r>
              <a:rPr lang="en-GB" altLang="en-US" i="1" u="sng" dirty="0">
                <a:solidFill>
                  <a:srgbClr val="FF0000"/>
                </a:solidFill>
              </a:rPr>
              <a:t>database</a:t>
            </a:r>
            <a:r>
              <a:rPr lang="en-GB" altLang="en-US" dirty="0">
                <a:solidFill>
                  <a:srgbClr val="FF0000"/>
                </a:solidFill>
              </a:rPr>
              <a:t> server</a:t>
            </a:r>
          </a:p>
          <a:p>
            <a:pPr lvl="1" eaLnBrk="1" hangingPunct="1">
              <a:lnSpc>
                <a:spcPct val="90000"/>
              </a:lnSpc>
            </a:pPr>
            <a:r>
              <a:rPr lang="en-GB" altLang="en-US" dirty="0"/>
              <a:t>Used in conjunction with PHP scripts to create dynamic and powerful server applications</a:t>
            </a:r>
          </a:p>
          <a:p>
            <a:pPr eaLnBrk="1" hangingPunct="1">
              <a:lnSpc>
                <a:spcPct val="90000"/>
              </a:lnSpc>
            </a:pPr>
            <a:r>
              <a:rPr lang="en-GB" altLang="en-US" sz="2400" dirty="0"/>
              <a:t>PHP - a widely-used general-purpose scripting language </a:t>
            </a:r>
          </a:p>
          <a:p>
            <a:pPr lvl="1" eaLnBrk="1" hangingPunct="1">
              <a:lnSpc>
                <a:spcPct val="90000"/>
              </a:lnSpc>
            </a:pPr>
            <a:r>
              <a:rPr lang="en-GB" altLang="en-US" dirty="0"/>
              <a:t>Can be embedded into HTML, hence suitable for Web</a:t>
            </a:r>
          </a:p>
          <a:p>
            <a:pPr lvl="1" eaLnBrk="1" hangingPunct="1">
              <a:lnSpc>
                <a:spcPct val="90000"/>
              </a:lnSpc>
            </a:pPr>
            <a:r>
              <a:rPr lang="en-GB" altLang="en-US" dirty="0"/>
              <a:t>It eases and quicken development of dynamic web pages</a:t>
            </a:r>
          </a:p>
          <a:p>
            <a:pPr eaLnBrk="1" hangingPunct="1">
              <a:lnSpc>
                <a:spcPct val="90000"/>
              </a:lnSpc>
            </a:pPr>
            <a:r>
              <a:rPr lang="en-GB" altLang="en-US" sz="2400" dirty="0"/>
              <a:t>Other server side scripting languages &amp; techniques:</a:t>
            </a:r>
          </a:p>
          <a:p>
            <a:pPr lvl="1" eaLnBrk="1" hangingPunct="1">
              <a:lnSpc>
                <a:spcPct val="90000"/>
              </a:lnSpc>
            </a:pPr>
            <a:r>
              <a:rPr lang="en-GB" altLang="en-US"/>
              <a:t>Common Gateway Interface (CGI): C, C++, Perl, Java, etc.</a:t>
            </a:r>
          </a:p>
        </p:txBody>
      </p:sp>
      <p:sp>
        <p:nvSpPr>
          <p:cNvPr id="22531" name="Slide Number Placeholder 1">
            <a:extLst>
              <a:ext uri="{FF2B5EF4-FFF2-40B4-BE49-F238E27FC236}">
                <a16:creationId xmlns:a16="http://schemas.microsoft.com/office/drawing/2014/main" id="{E61A1080-EECF-5037-AE7E-B047D4EE7AE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90172E2-B3A5-384F-A8D3-D8A26E23C73E}" type="slidenum">
              <a:rPr lang="en-GB" altLang="en-US" sz="1800">
                <a:solidFill>
                  <a:srgbClr val="FFFFFF"/>
                </a:solidFill>
                <a:latin typeface="Times New Roman" panose="02020603050405020304" pitchFamily="18" charset="0"/>
              </a:rPr>
              <a:pPr>
                <a:spcBef>
                  <a:spcPct val="0"/>
                </a:spcBef>
                <a:buClrTx/>
                <a:buFontTx/>
                <a:buNone/>
              </a:pPr>
              <a:t>4</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71DF842-E37A-1EA3-5914-7AF78F14E813}"/>
              </a:ext>
            </a:extLst>
          </p:cNvPr>
          <p:cNvSpPr>
            <a:spLocks noGrp="1" noChangeArrowheads="1"/>
          </p:cNvSpPr>
          <p:nvPr>
            <p:ph type="title"/>
          </p:nvPr>
        </p:nvSpPr>
        <p:spPr/>
        <p:txBody>
          <a:bodyPr/>
          <a:lstStyle/>
          <a:p>
            <a:pPr eaLnBrk="1" fontAlgn="auto" hangingPunct="1">
              <a:spcAft>
                <a:spcPts val="0"/>
              </a:spcAft>
              <a:defRPr/>
            </a:pPr>
            <a:r>
              <a:rPr lang="en-GB" dirty="0"/>
              <a:t>MySQL Administration Tools</a:t>
            </a:r>
          </a:p>
        </p:txBody>
      </p:sp>
      <p:sp>
        <p:nvSpPr>
          <p:cNvPr id="24578" name="Rectangle 3">
            <a:extLst>
              <a:ext uri="{FF2B5EF4-FFF2-40B4-BE49-F238E27FC236}">
                <a16:creationId xmlns:a16="http://schemas.microsoft.com/office/drawing/2014/main" id="{CE60A440-6F31-D3A3-63D8-172DEACAD676}"/>
              </a:ext>
            </a:extLst>
          </p:cNvPr>
          <p:cNvSpPr>
            <a:spLocks noGrp="1" noChangeArrowheads="1"/>
          </p:cNvSpPr>
          <p:nvPr>
            <p:ph idx="1"/>
          </p:nvPr>
        </p:nvSpPr>
        <p:spPr/>
        <p:txBody>
          <a:bodyPr/>
          <a:lstStyle/>
          <a:p>
            <a:pPr eaLnBrk="1" hangingPunct="1">
              <a:lnSpc>
                <a:spcPct val="80000"/>
              </a:lnSpc>
            </a:pPr>
            <a:r>
              <a:rPr lang="en-GB" altLang="en-US" dirty="0"/>
              <a:t>Command line based administration</a:t>
            </a:r>
          </a:p>
          <a:p>
            <a:pPr eaLnBrk="1" hangingPunct="1">
              <a:lnSpc>
                <a:spcPct val="80000"/>
              </a:lnSpc>
            </a:pPr>
            <a:r>
              <a:rPr lang="en-GB" altLang="en-US" dirty="0"/>
              <a:t>GUI based administration</a:t>
            </a:r>
          </a:p>
          <a:p>
            <a:pPr lvl="1" eaLnBrk="1" hangingPunct="1">
              <a:lnSpc>
                <a:spcPct val="80000"/>
              </a:lnSpc>
            </a:pPr>
            <a:r>
              <a:rPr lang="en-GB" altLang="en-US" dirty="0">
                <a:hlinkClick r:id="rId3"/>
              </a:rPr>
              <a:t>phpMyAdmin</a:t>
            </a:r>
            <a:r>
              <a:rPr lang="en-GB" altLang="en-US" dirty="0"/>
              <a:t> - a web interface that is included with many types of web hosting solutions</a:t>
            </a:r>
          </a:p>
          <a:p>
            <a:pPr lvl="2" eaLnBrk="1" hangingPunct="1">
              <a:lnSpc>
                <a:spcPct val="80000"/>
              </a:lnSpc>
            </a:pPr>
            <a:r>
              <a:rPr lang="en-GB" altLang="en-US" dirty="0"/>
              <a:t>allows to view all the MySQL database, tables, and entries</a:t>
            </a:r>
          </a:p>
          <a:p>
            <a:pPr lvl="2" eaLnBrk="1" hangingPunct="1">
              <a:lnSpc>
                <a:spcPct val="80000"/>
              </a:lnSpc>
            </a:pPr>
            <a:r>
              <a:rPr lang="en-GB" altLang="en-US" dirty="0"/>
              <a:t>allows to perform SQL queries remotely through a web browser</a:t>
            </a:r>
          </a:p>
          <a:p>
            <a:pPr lvl="1" eaLnBrk="1" hangingPunct="1">
              <a:lnSpc>
                <a:spcPct val="80000"/>
              </a:lnSpc>
            </a:pPr>
            <a:r>
              <a:rPr lang="en-GB" altLang="en-US" dirty="0">
                <a:hlinkClick r:id="rId4"/>
              </a:rPr>
              <a:t>MySQL Administrator</a:t>
            </a:r>
            <a:r>
              <a:rPr lang="en-GB" altLang="en-US" dirty="0"/>
              <a:t> – an administration tool from </a:t>
            </a:r>
            <a:r>
              <a:rPr lang="en-GB" altLang="en-US" dirty="0">
                <a:hlinkClick r:id="rId5"/>
              </a:rPr>
              <a:t>www.MySQL.com</a:t>
            </a:r>
            <a:r>
              <a:rPr lang="en-GB" altLang="en-US" dirty="0"/>
              <a:t> </a:t>
            </a:r>
          </a:p>
          <a:p>
            <a:pPr lvl="2" eaLnBrk="1" hangingPunct="1">
              <a:lnSpc>
                <a:spcPct val="80000"/>
              </a:lnSpc>
            </a:pPr>
            <a:r>
              <a:rPr lang="en-GB" altLang="en-US" dirty="0"/>
              <a:t>solid understanding of database optimization and stability</a:t>
            </a:r>
            <a:endParaRPr lang="en-GB" altLang="en-US" dirty="0">
              <a:hlinkClick r:id="rId6"/>
            </a:endParaRPr>
          </a:p>
          <a:p>
            <a:pPr lvl="1" eaLnBrk="1" hangingPunct="1">
              <a:lnSpc>
                <a:spcPct val="80000"/>
              </a:lnSpc>
            </a:pPr>
            <a:r>
              <a:rPr lang="en-GB" altLang="en-US" dirty="0">
                <a:hlinkClick r:id="rId6"/>
              </a:rPr>
              <a:t>Navicat</a:t>
            </a:r>
            <a:r>
              <a:rPr lang="en-GB" altLang="en-US" dirty="0"/>
              <a:t> - a purchasable MySQL administration tool for Windows, Mac and Linux</a:t>
            </a:r>
          </a:p>
          <a:p>
            <a:pPr lvl="1" eaLnBrk="1" hangingPunct="1">
              <a:lnSpc>
                <a:spcPct val="80000"/>
              </a:lnSpc>
            </a:pPr>
            <a:r>
              <a:rPr lang="en-GB" altLang="en-US" dirty="0"/>
              <a:t>Workbench, Sequel Ace</a:t>
            </a:r>
          </a:p>
        </p:txBody>
      </p:sp>
      <p:sp>
        <p:nvSpPr>
          <p:cNvPr id="24579" name="Slide Number Placeholder 1">
            <a:extLst>
              <a:ext uri="{FF2B5EF4-FFF2-40B4-BE49-F238E27FC236}">
                <a16:creationId xmlns:a16="http://schemas.microsoft.com/office/drawing/2014/main" id="{41D7CFCA-28E8-E2A2-15E4-3D86CC65878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6B68F8B-777E-AD43-BE75-EED2318BB42E}" type="slidenum">
              <a:rPr lang="en-GB" altLang="en-US" sz="1800">
                <a:solidFill>
                  <a:srgbClr val="FFFFFF"/>
                </a:solidFill>
                <a:latin typeface="Times New Roman" panose="02020603050405020304" pitchFamily="18" charset="0"/>
              </a:rPr>
              <a:pPr>
                <a:spcBef>
                  <a:spcPct val="0"/>
                </a:spcBef>
                <a:buClrTx/>
                <a:buFontTx/>
                <a:buNone/>
              </a:pPr>
              <a:t>5</a:t>
            </a:fld>
            <a:endParaRPr lang="en-GB" altLang="en-US" sz="1800">
              <a:solidFill>
                <a:srgbClr val="FFFFFF"/>
              </a:solidFill>
              <a:latin typeface="Times New Roman" panose="02020603050405020304" pitchFamily="18" charset="0"/>
            </a:endParaRPr>
          </a:p>
        </p:txBody>
      </p:sp>
      <p:sp>
        <p:nvSpPr>
          <p:cNvPr id="24580" name="TextBox 1">
            <a:extLst>
              <a:ext uri="{FF2B5EF4-FFF2-40B4-BE49-F238E27FC236}">
                <a16:creationId xmlns:a16="http://schemas.microsoft.com/office/drawing/2014/main" id="{E69E8790-5895-BB76-9165-A58EBF32C4A6}"/>
              </a:ext>
            </a:extLst>
          </p:cNvPr>
          <p:cNvSpPr txBox="1">
            <a:spLocks noChangeArrowheads="1"/>
          </p:cNvSpPr>
          <p:nvPr/>
        </p:nvSpPr>
        <p:spPr bwMode="auto">
          <a:xfrm>
            <a:off x="10687050" y="2470150"/>
            <a:ext cx="185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B7D58A5D-E04C-DE69-8832-810D45741E9B}"/>
              </a:ext>
            </a:extLst>
          </p:cNvPr>
          <p:cNvSpPr>
            <a:spLocks noGrp="1"/>
          </p:cNvSpPr>
          <p:nvPr>
            <p:ph type="title"/>
          </p:nvPr>
        </p:nvSpPr>
        <p:spPr/>
        <p:txBody>
          <a:bodyPr/>
          <a:lstStyle/>
          <a:p>
            <a:pPr eaLnBrk="1" fontAlgn="auto" hangingPunct="1">
              <a:spcAft>
                <a:spcPts val="0"/>
              </a:spcAft>
              <a:defRPr/>
            </a:pPr>
            <a:r>
              <a:rPr lang="en-GB"/>
              <a:t>Connecting to MySQL DB</a:t>
            </a:r>
          </a:p>
        </p:txBody>
      </p:sp>
      <p:sp>
        <p:nvSpPr>
          <p:cNvPr id="26626" name="Content Placeholder 2">
            <a:extLst>
              <a:ext uri="{FF2B5EF4-FFF2-40B4-BE49-F238E27FC236}">
                <a16:creationId xmlns:a16="http://schemas.microsoft.com/office/drawing/2014/main" id="{77250951-5AAA-88B8-9358-94CCF4C327AF}"/>
              </a:ext>
            </a:extLst>
          </p:cNvPr>
          <p:cNvSpPr>
            <a:spLocks noGrp="1"/>
          </p:cNvSpPr>
          <p:nvPr>
            <p:ph idx="1"/>
          </p:nvPr>
        </p:nvSpPr>
        <p:spPr/>
        <p:txBody>
          <a:bodyPr/>
          <a:lstStyle/>
          <a:p>
            <a:pPr eaLnBrk="1" hangingPunct="1"/>
            <a:r>
              <a:rPr lang="en-GB" altLang="en-US"/>
              <a:t>Before using MySQL in PHP </a:t>
            </a:r>
          </a:p>
          <a:p>
            <a:pPr lvl="1" eaLnBrk="1" hangingPunct="1"/>
            <a:r>
              <a:rPr lang="en-GB" altLang="en-US"/>
              <a:t>first </a:t>
            </a:r>
            <a:r>
              <a:rPr lang="en-GB" altLang="en-US" i="1" u="sng">
                <a:solidFill>
                  <a:srgbClr val="FF0000"/>
                </a:solidFill>
              </a:rPr>
              <a:t>establish</a:t>
            </a:r>
            <a:r>
              <a:rPr lang="en-GB" altLang="en-US"/>
              <a:t> a connection to your web host's MySql database.</a:t>
            </a:r>
          </a:p>
          <a:p>
            <a:pPr eaLnBrk="1" hangingPunct="1"/>
            <a:r>
              <a:rPr lang="en-GB" altLang="en-US"/>
              <a:t>If the PHP script and MySQL are on the same machine, </a:t>
            </a:r>
          </a:p>
          <a:p>
            <a:pPr lvl="1" eaLnBrk="1" hangingPunct="1"/>
            <a:r>
              <a:rPr lang="en-GB" altLang="en-US"/>
              <a:t>use </a:t>
            </a:r>
            <a:r>
              <a:rPr lang="en-GB" altLang="en-US" i="1">
                <a:solidFill>
                  <a:srgbClr val="FF0000"/>
                </a:solidFill>
              </a:rPr>
              <a:t>localhost</a:t>
            </a:r>
            <a:r>
              <a:rPr lang="en-GB" altLang="en-US"/>
              <a:t> as the address to connect to, i.e. connect the machine to itself.</a:t>
            </a:r>
          </a:p>
          <a:p>
            <a:pPr eaLnBrk="1" hangingPunct="1"/>
            <a:r>
              <a:rPr lang="en-GB" altLang="en-US"/>
              <a:t>If the MySQL service is running at a separate location, </a:t>
            </a:r>
          </a:p>
          <a:p>
            <a:pPr lvl="1" eaLnBrk="1" hangingPunct="1"/>
            <a:r>
              <a:rPr lang="en-GB" altLang="en-US">
                <a:solidFill>
                  <a:srgbClr val="FF0000"/>
                </a:solidFill>
              </a:rPr>
              <a:t>IP address or URL </a:t>
            </a:r>
            <a:r>
              <a:rPr lang="en-GB" altLang="en-US"/>
              <a:t>is used as the address. </a:t>
            </a:r>
          </a:p>
        </p:txBody>
      </p:sp>
      <p:sp>
        <p:nvSpPr>
          <p:cNvPr id="26627" name="Slide Number Placeholder 1">
            <a:extLst>
              <a:ext uri="{FF2B5EF4-FFF2-40B4-BE49-F238E27FC236}">
                <a16:creationId xmlns:a16="http://schemas.microsoft.com/office/drawing/2014/main" id="{7576CBC4-B5BA-CFB4-C25F-A44EF265F97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6D9CFBC-5A4A-684F-B6FC-38C6D0183CDB}" type="slidenum">
              <a:rPr lang="en-GB" altLang="en-US" sz="1800">
                <a:solidFill>
                  <a:srgbClr val="FFFFFF"/>
                </a:solidFill>
                <a:latin typeface="Times New Roman" panose="02020603050405020304" pitchFamily="18" charset="0"/>
              </a:rPr>
              <a:pPr>
                <a:spcBef>
                  <a:spcPct val="0"/>
                </a:spcBef>
                <a:buClrTx/>
                <a:buFontTx/>
                <a:buNone/>
              </a:pPr>
              <a:t>6</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0D49-C358-951F-C054-28743FEE22F1}"/>
              </a:ext>
            </a:extLst>
          </p:cNvPr>
          <p:cNvSpPr>
            <a:spLocks noGrp="1"/>
          </p:cNvSpPr>
          <p:nvPr>
            <p:ph type="title"/>
          </p:nvPr>
        </p:nvSpPr>
        <p:spPr/>
        <p:txBody>
          <a:bodyPr/>
          <a:lstStyle/>
          <a:p>
            <a:r>
              <a:rPr lang="en-GB" dirty="0"/>
              <a:t>Connect and Select Functions</a:t>
            </a:r>
            <a:endParaRPr lang="en-TZ" dirty="0"/>
          </a:p>
        </p:txBody>
      </p:sp>
      <p:sp>
        <p:nvSpPr>
          <p:cNvPr id="3" name="Content Placeholder 2">
            <a:extLst>
              <a:ext uri="{FF2B5EF4-FFF2-40B4-BE49-F238E27FC236}">
                <a16:creationId xmlns:a16="http://schemas.microsoft.com/office/drawing/2014/main" id="{DEB1002C-D911-39C8-3D77-2A234B1B81AE}"/>
              </a:ext>
            </a:extLst>
          </p:cNvPr>
          <p:cNvSpPr>
            <a:spLocks noGrp="1"/>
          </p:cNvSpPr>
          <p:nvPr>
            <p:ph idx="1"/>
          </p:nvPr>
        </p:nvSpPr>
        <p:spPr/>
        <p:txBody>
          <a:bodyPr/>
          <a:lstStyle/>
          <a:p>
            <a:pPr>
              <a:tabLst>
                <a:tab pos="1033463" algn="l"/>
              </a:tabLst>
            </a:pPr>
            <a:r>
              <a:rPr lang="en-US" altLang="en-TZ" dirty="0"/>
              <a:t>Access MySQL database connections as objects by instantiating an object from the </a:t>
            </a:r>
            <a:r>
              <a:rPr lang="en-US" altLang="en-TZ" dirty="0" err="1">
                <a:latin typeface="Courier New" panose="02070309020205020404" pitchFamily="49" charset="0"/>
              </a:rPr>
              <a:t>mysqli</a:t>
            </a:r>
            <a:r>
              <a:rPr lang="en-US" altLang="en-TZ" dirty="0"/>
              <a:t> class</a:t>
            </a:r>
          </a:p>
          <a:p>
            <a:pPr>
              <a:tabLst>
                <a:tab pos="1033463" algn="l"/>
              </a:tabLst>
            </a:pPr>
            <a:r>
              <a:rPr lang="en-US" altLang="en-TZ" dirty="0"/>
              <a:t>To connect to a MySQL database server:</a:t>
            </a:r>
          </a:p>
          <a:p>
            <a:pPr>
              <a:spcBef>
                <a:spcPct val="55000"/>
              </a:spcBef>
              <a:buFont typeface="Wingdings" pitchFamily="2" charset="2"/>
              <a:buNone/>
              <a:tabLst>
                <a:tab pos="1033463" algn="l"/>
              </a:tabLst>
            </a:pPr>
            <a:r>
              <a:rPr lang="en-US" altLang="en-TZ" sz="1600" dirty="0">
                <a:latin typeface="Courier New" panose="02070309020205020404" pitchFamily="49" charset="0"/>
              </a:rPr>
              <a:t>   </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DBConnect</a:t>
            </a:r>
            <a:r>
              <a:rPr lang="en-US" altLang="en-TZ" sz="1600" dirty="0">
                <a:latin typeface="Menlo" panose="020B0609030804020204" pitchFamily="49" charset="0"/>
                <a:ea typeface="Menlo" panose="020B0609030804020204" pitchFamily="49" charset="0"/>
                <a:cs typeface="Menlo" panose="020B0609030804020204" pitchFamily="49" charset="0"/>
              </a:rPr>
              <a:t> = </a:t>
            </a:r>
            <a:r>
              <a:rPr lang="en-US" altLang="en-TZ" sz="1600" dirty="0" err="1">
                <a:latin typeface="Menlo" panose="020B0609030804020204" pitchFamily="49" charset="0"/>
                <a:ea typeface="Menlo" panose="020B0609030804020204" pitchFamily="49" charset="0"/>
                <a:cs typeface="Menlo" panose="020B0609030804020204" pitchFamily="49" charset="0"/>
              </a:rPr>
              <a:t>mysqli_connect</a:t>
            </a:r>
            <a:r>
              <a:rPr lang="en-US" altLang="en-TZ" sz="1600" dirty="0">
                <a:latin typeface="Menlo" panose="020B0609030804020204" pitchFamily="49" charset="0"/>
                <a:ea typeface="Menlo" panose="020B0609030804020204" pitchFamily="49" charset="0"/>
                <a:cs typeface="Menlo" panose="020B0609030804020204" pitchFamily="49" charset="0"/>
              </a:rPr>
              <a:t>("localhost", "</a:t>
            </a:r>
            <a:r>
              <a:rPr lang="en-US" altLang="en-TZ" sz="1600" dirty="0" err="1">
                <a:latin typeface="Menlo" panose="020B0609030804020204" pitchFamily="49" charset="0"/>
                <a:ea typeface="Menlo" panose="020B0609030804020204" pitchFamily="49" charset="0"/>
                <a:cs typeface="Menlo" panose="020B0609030804020204" pitchFamily="49" charset="0"/>
              </a:rPr>
              <a:t>dongosselin</a:t>
            </a:r>
            <a:r>
              <a:rPr lang="en-US" altLang="en-TZ" sz="1600" dirty="0">
                <a:latin typeface="Menlo" panose="020B0609030804020204" pitchFamily="49" charset="0"/>
                <a:ea typeface="Menlo" panose="020B0609030804020204" pitchFamily="49" charset="0"/>
                <a:cs typeface="Menlo" panose="020B0609030804020204" pitchFamily="49" charset="0"/>
              </a:rPr>
              <a:t>", "rosebud", "</a:t>
            </a:r>
            <a:r>
              <a:rPr lang="en-US" altLang="en-TZ" sz="1600" dirty="0" err="1">
                <a:latin typeface="Menlo" panose="020B0609030804020204" pitchFamily="49" charset="0"/>
                <a:ea typeface="Menlo" panose="020B0609030804020204" pitchFamily="49" charset="0"/>
                <a:cs typeface="Menlo" panose="020B0609030804020204" pitchFamily="49" charset="0"/>
              </a:rPr>
              <a:t>real_estate</a:t>
            </a:r>
            <a:r>
              <a:rPr lang="en-US" altLang="en-TZ" sz="1600" dirty="0">
                <a:latin typeface="Menlo" panose="020B0609030804020204" pitchFamily="49" charset="0"/>
                <a:ea typeface="Menlo" panose="020B0609030804020204" pitchFamily="49" charset="0"/>
                <a:cs typeface="Menlo" panose="020B0609030804020204" pitchFamily="49" charset="0"/>
              </a:rPr>
              <a:t>");</a:t>
            </a:r>
          </a:p>
          <a:p>
            <a:pPr>
              <a:spcBef>
                <a:spcPct val="55000"/>
              </a:spcBef>
              <a:buFont typeface="Wingdings" pitchFamily="2" charset="2"/>
              <a:buNone/>
              <a:tabLst>
                <a:tab pos="1033463" algn="l"/>
              </a:tabLst>
            </a:pPr>
            <a:endParaRPr lang="en-US" altLang="en-TZ" sz="1600" dirty="0">
              <a:latin typeface="Courier New" panose="02070309020205020404" pitchFamily="49" charset="0"/>
            </a:endParaRPr>
          </a:p>
          <a:p>
            <a:pPr>
              <a:tabLst>
                <a:tab pos="1033463" algn="l"/>
              </a:tabLst>
            </a:pPr>
            <a:r>
              <a:rPr lang="en-US" altLang="en-TZ" dirty="0"/>
              <a:t>To connect to the MySQL database server using object-oriented style:</a:t>
            </a:r>
          </a:p>
          <a:p>
            <a:pPr>
              <a:spcBef>
                <a:spcPct val="55000"/>
              </a:spcBef>
              <a:buFont typeface="Wingdings" pitchFamily="2" charset="2"/>
              <a:buNone/>
              <a:tabLst>
                <a:tab pos="1033463" algn="l"/>
              </a:tabLst>
            </a:pPr>
            <a:r>
              <a:rPr lang="en-US" altLang="en-TZ" sz="1600" dirty="0">
                <a:latin typeface="Courier New" panose="02070309020205020404" pitchFamily="49" charset="0"/>
              </a:rPr>
              <a:t>   </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DBConnect</a:t>
            </a:r>
            <a:r>
              <a:rPr lang="en-US" altLang="en-TZ" sz="1600" dirty="0">
                <a:latin typeface="Menlo" panose="020B0609030804020204" pitchFamily="49" charset="0"/>
                <a:ea typeface="Menlo" panose="020B0609030804020204" pitchFamily="49" charset="0"/>
                <a:cs typeface="Menlo" panose="020B0609030804020204" pitchFamily="49" charset="0"/>
              </a:rPr>
              <a:t> = new </a:t>
            </a:r>
            <a:r>
              <a:rPr lang="en-US" altLang="en-TZ" sz="1600" dirty="0" err="1">
                <a:latin typeface="Menlo" panose="020B0609030804020204" pitchFamily="49" charset="0"/>
                <a:ea typeface="Menlo" panose="020B0609030804020204" pitchFamily="49" charset="0"/>
                <a:cs typeface="Menlo" panose="020B0609030804020204" pitchFamily="49" charset="0"/>
              </a:rPr>
              <a:t>mysqli</a:t>
            </a:r>
            <a:r>
              <a:rPr lang="en-US" altLang="en-TZ" sz="1600" dirty="0">
                <a:latin typeface="Menlo" panose="020B0609030804020204" pitchFamily="49" charset="0"/>
                <a:ea typeface="Menlo" panose="020B0609030804020204" pitchFamily="49" charset="0"/>
                <a:cs typeface="Menlo" panose="020B0609030804020204" pitchFamily="49" charset="0"/>
              </a:rPr>
              <a:t>("localhost", "</a:t>
            </a:r>
            <a:r>
              <a:rPr lang="en-US" altLang="en-TZ" sz="1600" dirty="0" err="1">
                <a:latin typeface="Menlo" panose="020B0609030804020204" pitchFamily="49" charset="0"/>
                <a:ea typeface="Menlo" panose="020B0609030804020204" pitchFamily="49" charset="0"/>
                <a:cs typeface="Menlo" panose="020B0609030804020204" pitchFamily="49" charset="0"/>
              </a:rPr>
              <a:t>dongosselin</a:t>
            </a:r>
            <a:r>
              <a:rPr lang="en-US" altLang="en-TZ" sz="1600"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tabLst>
                <a:tab pos="1033463" algn="l"/>
              </a:tabLst>
            </a:pPr>
            <a:r>
              <a:rPr lang="en-US" altLang="en-TZ" sz="1600" dirty="0">
                <a:latin typeface="Menlo" panose="020B0609030804020204" pitchFamily="49" charset="0"/>
                <a:ea typeface="Menlo" panose="020B0609030804020204" pitchFamily="49" charset="0"/>
                <a:cs typeface="Menlo" panose="020B0609030804020204" pitchFamily="49" charset="0"/>
              </a:rPr>
              <a:t>		"rosebud", "</a:t>
            </a:r>
            <a:r>
              <a:rPr lang="en-US" altLang="en-TZ" sz="1600" dirty="0" err="1">
                <a:latin typeface="Menlo" panose="020B0609030804020204" pitchFamily="49" charset="0"/>
                <a:ea typeface="Menlo" panose="020B0609030804020204" pitchFamily="49" charset="0"/>
                <a:cs typeface="Menlo" panose="020B0609030804020204" pitchFamily="49" charset="0"/>
              </a:rPr>
              <a:t>real_estate</a:t>
            </a:r>
            <a:r>
              <a:rPr lang="en-US" altLang="en-TZ" sz="1600"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tabLst>
                <a:tab pos="1033463" algn="l"/>
              </a:tabLst>
            </a:pPr>
            <a:endParaRPr lang="en-US" altLang="en-TZ" sz="1600" dirty="0">
              <a:latin typeface="Courier New" panose="02070309020205020404" pitchFamily="49" charset="0"/>
            </a:endParaRPr>
          </a:p>
          <a:p>
            <a:pPr>
              <a:tabLst>
                <a:tab pos="1033463" algn="l"/>
              </a:tabLst>
            </a:pPr>
            <a:r>
              <a:rPr lang="en-GB" dirty="0"/>
              <a:t>Connection Method with </a:t>
            </a:r>
            <a:r>
              <a:rPr lang="en-GB" b="1" dirty="0"/>
              <a:t>PDO</a:t>
            </a:r>
            <a:r>
              <a:rPr lang="en-GB" dirty="0"/>
              <a:t>:</a:t>
            </a:r>
            <a:endParaRPr lang="en-US" altLang="en-TZ" sz="1600" dirty="0">
              <a:latin typeface="Courier New" panose="02070309020205020404" pitchFamily="49" charset="0"/>
            </a:endParaRPr>
          </a:p>
          <a:p>
            <a:pPr>
              <a:buFont typeface="Wingdings" pitchFamily="2" charset="2"/>
              <a:buNone/>
              <a:tabLst>
                <a:tab pos="1033463" algn="l"/>
              </a:tabLst>
            </a:pPr>
            <a:r>
              <a:rPr lang="en-US" altLang="en-TZ" sz="1600" dirty="0">
                <a:latin typeface="Courier New" panose="02070309020205020404" pitchFamily="49" charset="0"/>
              </a:rPr>
              <a:t>   </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dsn</a:t>
            </a:r>
            <a:r>
              <a:rPr lang="en-US" altLang="en-TZ" sz="1600" dirty="0">
                <a:latin typeface="Menlo" panose="020B0609030804020204" pitchFamily="49" charset="0"/>
                <a:ea typeface="Menlo" panose="020B0609030804020204" pitchFamily="49" charset="0"/>
                <a:cs typeface="Menlo" panose="020B0609030804020204" pitchFamily="49" charset="0"/>
              </a:rPr>
              <a:t> = "</a:t>
            </a:r>
            <a:r>
              <a:rPr lang="en-US" altLang="en-TZ" sz="1600" dirty="0" err="1">
                <a:latin typeface="Menlo" panose="020B0609030804020204" pitchFamily="49" charset="0"/>
                <a:ea typeface="Menlo" panose="020B0609030804020204" pitchFamily="49" charset="0"/>
                <a:cs typeface="Menlo" panose="020B0609030804020204" pitchFamily="49" charset="0"/>
              </a:rPr>
              <a:t>mysql:host</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localhost;dbname</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real_estate</a:t>
            </a:r>
            <a:r>
              <a:rPr lang="en-US" altLang="en-TZ" sz="1600" dirty="0">
                <a:latin typeface="Menlo" panose="020B0609030804020204" pitchFamily="49" charset="0"/>
                <a:ea typeface="Menlo" panose="020B0609030804020204" pitchFamily="49" charset="0"/>
                <a:cs typeface="Menlo" panose="020B0609030804020204" pitchFamily="49" charset="0"/>
              </a:rPr>
              <a:t> ";</a:t>
            </a:r>
          </a:p>
          <a:p>
            <a:pPr>
              <a:buFont typeface="Wingdings" pitchFamily="2" charset="2"/>
              <a:buNone/>
              <a:tabLst>
                <a:tab pos="1033463" algn="l"/>
              </a:tabLst>
            </a:pPr>
            <a:r>
              <a:rPr lang="en-US" altLang="en-TZ" sz="1600" dirty="0">
                <a:latin typeface="Menlo" panose="020B0609030804020204" pitchFamily="49" charset="0"/>
                <a:ea typeface="Menlo" panose="020B0609030804020204" pitchFamily="49" charset="0"/>
                <a:cs typeface="Menlo" panose="020B0609030804020204" pitchFamily="49" charset="0"/>
              </a:rPr>
              <a:t>   $</a:t>
            </a:r>
            <a:r>
              <a:rPr lang="en-US" altLang="en-TZ" sz="1600" dirty="0" err="1">
                <a:latin typeface="Menlo" panose="020B0609030804020204" pitchFamily="49" charset="0"/>
                <a:ea typeface="Menlo" panose="020B0609030804020204" pitchFamily="49" charset="0"/>
                <a:cs typeface="Menlo" panose="020B0609030804020204" pitchFamily="49" charset="0"/>
              </a:rPr>
              <a:t>DBConnect</a:t>
            </a:r>
            <a:r>
              <a:rPr lang="en-US" altLang="en-TZ" sz="1600" dirty="0">
                <a:latin typeface="Menlo" panose="020B0609030804020204" pitchFamily="49" charset="0"/>
                <a:ea typeface="Menlo" panose="020B0609030804020204" pitchFamily="49" charset="0"/>
                <a:cs typeface="Menlo" panose="020B0609030804020204" pitchFamily="49" charset="0"/>
              </a:rPr>
              <a:t> = new PDO($</a:t>
            </a:r>
            <a:r>
              <a:rPr lang="en-US" altLang="en-TZ" sz="1600" dirty="0" err="1">
                <a:latin typeface="Menlo" panose="020B0609030804020204" pitchFamily="49" charset="0"/>
                <a:ea typeface="Menlo" panose="020B0609030804020204" pitchFamily="49" charset="0"/>
                <a:cs typeface="Menlo" panose="020B0609030804020204" pitchFamily="49" charset="0"/>
              </a:rPr>
              <a:t>dsn</a:t>
            </a:r>
            <a:r>
              <a:rPr lang="en-US" altLang="en-TZ" sz="1600" dirty="0">
                <a:latin typeface="Menlo" panose="020B0609030804020204" pitchFamily="49" charset="0"/>
                <a:ea typeface="Menlo" panose="020B0609030804020204" pitchFamily="49" charset="0"/>
                <a:cs typeface="Menlo" panose="020B0609030804020204" pitchFamily="49" charset="0"/>
              </a:rPr>
              <a:t>, "</a:t>
            </a:r>
            <a:r>
              <a:rPr lang="en-US" altLang="en-TZ" sz="1600" dirty="0" err="1">
                <a:latin typeface="Menlo" panose="020B0609030804020204" pitchFamily="49" charset="0"/>
                <a:ea typeface="Menlo" panose="020B0609030804020204" pitchFamily="49" charset="0"/>
                <a:cs typeface="Menlo" panose="020B0609030804020204" pitchFamily="49" charset="0"/>
              </a:rPr>
              <a:t>dongosselin</a:t>
            </a:r>
            <a:r>
              <a:rPr lang="en-US" altLang="en-TZ" sz="1600" dirty="0">
                <a:latin typeface="Menlo" panose="020B0609030804020204" pitchFamily="49" charset="0"/>
                <a:ea typeface="Menlo" panose="020B0609030804020204" pitchFamily="49" charset="0"/>
                <a:cs typeface="Menlo" panose="020B0609030804020204" pitchFamily="49" charset="0"/>
              </a:rPr>
              <a:t>", "rosebud");</a:t>
            </a:r>
          </a:p>
          <a:p>
            <a:endParaRPr lang="en-TZ" dirty="0"/>
          </a:p>
        </p:txBody>
      </p:sp>
      <p:sp>
        <p:nvSpPr>
          <p:cNvPr id="4" name="Slide Number Placeholder 3">
            <a:extLst>
              <a:ext uri="{FF2B5EF4-FFF2-40B4-BE49-F238E27FC236}">
                <a16:creationId xmlns:a16="http://schemas.microsoft.com/office/drawing/2014/main" id="{1295D30C-C7B7-6742-9781-F96AA109FB9F}"/>
              </a:ext>
            </a:extLst>
          </p:cNvPr>
          <p:cNvSpPr>
            <a:spLocks noGrp="1"/>
          </p:cNvSpPr>
          <p:nvPr>
            <p:ph type="sldNum" sz="quarter" idx="10"/>
          </p:nvPr>
        </p:nvSpPr>
        <p:spPr/>
        <p:txBody>
          <a:bodyPr/>
          <a:lstStyle/>
          <a:p>
            <a:fld id="{D942D3D9-05E0-394A-BA72-DF72094AE4EB}" type="slidenum">
              <a:rPr lang="en-GB" altLang="en-US" smtClean="0"/>
              <a:pPr/>
              <a:t>7</a:t>
            </a:fld>
            <a:endParaRPr lang="en-GB" altLang="en-US"/>
          </a:p>
        </p:txBody>
      </p:sp>
    </p:spTree>
    <p:extLst>
      <p:ext uri="{BB962C8B-B14F-4D97-AF65-F5344CB8AC3E}">
        <p14:creationId xmlns:p14="http://schemas.microsoft.com/office/powerpoint/2010/main" val="1082926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0609-6FED-A365-72D0-436D9FD5F0CA}"/>
              </a:ext>
            </a:extLst>
          </p:cNvPr>
          <p:cNvSpPr>
            <a:spLocks noGrp="1"/>
          </p:cNvSpPr>
          <p:nvPr>
            <p:ph type="title"/>
          </p:nvPr>
        </p:nvSpPr>
        <p:spPr/>
        <p:txBody>
          <a:bodyPr/>
          <a:lstStyle/>
          <a:p>
            <a:r>
              <a:rPr lang="en-US" altLang="en-TZ" sz="4000" dirty="0"/>
              <a:t>Instantiating and Closing a MySQL</a:t>
            </a:r>
            <a:endParaRPr lang="en-TZ" sz="4000" dirty="0"/>
          </a:p>
        </p:txBody>
      </p:sp>
      <p:sp>
        <p:nvSpPr>
          <p:cNvPr id="3" name="Content Placeholder 2">
            <a:extLst>
              <a:ext uri="{FF2B5EF4-FFF2-40B4-BE49-F238E27FC236}">
                <a16:creationId xmlns:a16="http://schemas.microsoft.com/office/drawing/2014/main" id="{83C1B361-6611-7F86-20D1-8BEC589EBCA6}"/>
              </a:ext>
            </a:extLst>
          </p:cNvPr>
          <p:cNvSpPr>
            <a:spLocks noGrp="1"/>
          </p:cNvSpPr>
          <p:nvPr>
            <p:ph idx="1"/>
          </p:nvPr>
        </p:nvSpPr>
        <p:spPr/>
        <p:txBody>
          <a:bodyPr/>
          <a:lstStyle/>
          <a:p>
            <a:pPr>
              <a:tabLst>
                <a:tab pos="1206500" algn="l"/>
              </a:tabLst>
            </a:pPr>
            <a:r>
              <a:rPr lang="en-US" altLang="en-TZ" sz="2800" dirty="0"/>
              <a:t>This statement also uses the </a:t>
            </a:r>
            <a:r>
              <a:rPr lang="en-US" altLang="en-TZ" sz="2800" dirty="0" err="1">
                <a:latin typeface="Courier New" panose="02070309020205020404" pitchFamily="49" charset="0"/>
              </a:rPr>
              <a:t>mysqli</a:t>
            </a:r>
            <a:r>
              <a:rPr lang="en-US" altLang="en-TZ" sz="2800" dirty="0">
                <a:latin typeface="Courier New" panose="02070309020205020404" pitchFamily="49" charset="0"/>
              </a:rPr>
              <a:t>()</a:t>
            </a:r>
            <a:r>
              <a:rPr lang="en-US" altLang="en-TZ" sz="2800" dirty="0"/>
              <a:t> constructor function to instantiate a </a:t>
            </a:r>
            <a:r>
              <a:rPr lang="en-US" altLang="en-TZ" sz="2800" dirty="0" err="1">
                <a:latin typeface="Courier New" panose="02070309020205020404" pitchFamily="49" charset="0"/>
              </a:rPr>
              <a:t>mysqli</a:t>
            </a:r>
            <a:r>
              <a:rPr lang="en-US" altLang="en-TZ" sz="2800" dirty="0"/>
              <a:t> class object named </a:t>
            </a:r>
            <a:r>
              <a:rPr lang="en-US" altLang="en-TZ" sz="2800" dirty="0">
                <a:latin typeface="Courier New" panose="02070309020205020404" pitchFamily="49" charset="0"/>
              </a:rPr>
              <a:t>$</a:t>
            </a:r>
            <a:r>
              <a:rPr lang="en-US" altLang="en-TZ" sz="2800" dirty="0" err="1">
                <a:latin typeface="Courier New" panose="02070309020205020404" pitchFamily="49" charset="0"/>
              </a:rPr>
              <a:t>DBConnect</a:t>
            </a:r>
            <a:endParaRPr lang="en-US" altLang="en-TZ" sz="2800" dirty="0">
              <a:latin typeface="Courier New" panose="02070309020205020404" pitchFamily="49" charset="0"/>
            </a:endParaRPr>
          </a:p>
          <a:p>
            <a:pPr>
              <a:spcBef>
                <a:spcPct val="55000"/>
              </a:spcBef>
              <a:buFont typeface="Wingdings" pitchFamily="2" charset="2"/>
              <a:buNone/>
              <a:tabLst>
                <a:tab pos="1206500" algn="l"/>
              </a:tabLst>
            </a:pPr>
            <a:r>
              <a:rPr lang="en-US" altLang="en-TZ" sz="2000" dirty="0">
                <a:latin typeface="Courier New" panose="02070309020205020404" pitchFamily="49" charset="0"/>
              </a:rPr>
              <a:t>  </a:t>
            </a:r>
            <a:r>
              <a:rPr lang="en-US" altLang="en-TZ" sz="2400" dirty="0">
                <a:latin typeface="Menlo" panose="020B0609030804020204" pitchFamily="49" charset="0"/>
                <a:ea typeface="Menlo" panose="020B0609030804020204" pitchFamily="49" charset="0"/>
                <a:cs typeface="Menlo" panose="020B0609030804020204" pitchFamily="49" charset="0"/>
              </a:rPr>
              <a:t>$</a:t>
            </a:r>
            <a:r>
              <a:rPr lang="en-US" altLang="en-TZ" sz="2400" dirty="0" err="1">
                <a:latin typeface="Menlo" panose="020B0609030804020204" pitchFamily="49" charset="0"/>
                <a:ea typeface="Menlo" panose="020B0609030804020204" pitchFamily="49" charset="0"/>
                <a:cs typeface="Menlo" panose="020B0609030804020204" pitchFamily="49" charset="0"/>
              </a:rPr>
              <a:t>DBConnect</a:t>
            </a:r>
            <a:r>
              <a:rPr lang="en-US" altLang="en-TZ" sz="2400" dirty="0">
                <a:latin typeface="Menlo" panose="020B0609030804020204" pitchFamily="49" charset="0"/>
                <a:ea typeface="Menlo" panose="020B0609030804020204" pitchFamily="49" charset="0"/>
                <a:cs typeface="Menlo" panose="020B0609030804020204" pitchFamily="49" charset="0"/>
              </a:rPr>
              <a:t> = new </a:t>
            </a:r>
            <a:r>
              <a:rPr lang="en-US" altLang="en-TZ" sz="2400" dirty="0" err="1">
                <a:latin typeface="Menlo" panose="020B0609030804020204" pitchFamily="49" charset="0"/>
                <a:ea typeface="Menlo" panose="020B0609030804020204" pitchFamily="49" charset="0"/>
                <a:cs typeface="Menlo" panose="020B0609030804020204" pitchFamily="49" charset="0"/>
              </a:rPr>
              <a:t>mysqli</a:t>
            </a:r>
            <a:r>
              <a:rPr lang="en-US" altLang="en-TZ" sz="2400" dirty="0">
                <a:latin typeface="Menlo" panose="020B0609030804020204" pitchFamily="49" charset="0"/>
                <a:ea typeface="Menlo" panose="020B0609030804020204" pitchFamily="49" charset="0"/>
                <a:cs typeface="Menlo" panose="020B0609030804020204" pitchFamily="49" charset="0"/>
              </a:rPr>
              <a:t>("localhost", "</a:t>
            </a:r>
            <a:r>
              <a:rPr lang="en-US" altLang="en-TZ" sz="2400" dirty="0" err="1">
                <a:latin typeface="Menlo" panose="020B0609030804020204" pitchFamily="49" charset="0"/>
                <a:ea typeface="Menlo" panose="020B0609030804020204" pitchFamily="49" charset="0"/>
                <a:cs typeface="Menlo" panose="020B0609030804020204" pitchFamily="49" charset="0"/>
              </a:rPr>
              <a:t>dongosselin</a:t>
            </a:r>
            <a:r>
              <a:rPr lang="en-US" altLang="en-TZ" sz="2400" dirty="0">
                <a:latin typeface="Menlo" panose="020B0609030804020204" pitchFamily="49" charset="0"/>
                <a:ea typeface="Menlo" panose="020B0609030804020204" pitchFamily="49" charset="0"/>
                <a:cs typeface="Menlo" panose="020B0609030804020204" pitchFamily="49" charset="0"/>
              </a:rPr>
              <a:t>","rosebud", "</a:t>
            </a:r>
            <a:r>
              <a:rPr lang="en-US" altLang="en-TZ" sz="2400" dirty="0" err="1">
                <a:latin typeface="Menlo" panose="020B0609030804020204" pitchFamily="49" charset="0"/>
                <a:ea typeface="Menlo" panose="020B0609030804020204" pitchFamily="49" charset="0"/>
                <a:cs typeface="Menlo" panose="020B0609030804020204" pitchFamily="49" charset="0"/>
              </a:rPr>
              <a:t>real_estate</a:t>
            </a:r>
            <a:r>
              <a:rPr lang="en-US" altLang="en-TZ" sz="2400" dirty="0">
                <a:latin typeface="Menlo" panose="020B0609030804020204" pitchFamily="49" charset="0"/>
                <a:ea typeface="Menlo" panose="020B0609030804020204" pitchFamily="49" charset="0"/>
                <a:cs typeface="Menlo" panose="020B0609030804020204" pitchFamily="49" charset="0"/>
              </a:rPr>
              <a:t>");</a:t>
            </a:r>
          </a:p>
          <a:p>
            <a:pPr>
              <a:tabLst>
                <a:tab pos="1206500" algn="l"/>
              </a:tabLst>
            </a:pPr>
            <a:r>
              <a:rPr lang="en-US" altLang="en-TZ" sz="2800" dirty="0"/>
              <a:t>To explicitly close the database connection, use the </a:t>
            </a:r>
            <a:r>
              <a:rPr lang="en-US" altLang="en-TZ" sz="2800" dirty="0">
                <a:latin typeface="Courier New" panose="02070309020205020404" pitchFamily="49" charset="0"/>
              </a:rPr>
              <a:t>close()</a:t>
            </a:r>
            <a:r>
              <a:rPr lang="en-US" altLang="en-TZ" sz="2800" dirty="0"/>
              <a:t> method of the </a:t>
            </a:r>
            <a:r>
              <a:rPr lang="en-US" altLang="en-TZ" sz="2800" dirty="0" err="1">
                <a:latin typeface="Courier New" panose="02070309020205020404" pitchFamily="49" charset="0"/>
              </a:rPr>
              <a:t>mysqli</a:t>
            </a:r>
            <a:r>
              <a:rPr lang="en-US" altLang="en-TZ" sz="2800" dirty="0"/>
              <a:t> class</a:t>
            </a:r>
          </a:p>
          <a:p>
            <a:pPr>
              <a:buFont typeface="Wingdings" pitchFamily="2" charset="2"/>
              <a:buNone/>
              <a:tabLst>
                <a:tab pos="1206500" algn="l"/>
              </a:tabLst>
            </a:pPr>
            <a:r>
              <a:rPr lang="en-US" altLang="en-TZ" sz="2400" dirty="0">
                <a:latin typeface="Courier New" panose="02070309020205020404" pitchFamily="49" charset="0"/>
              </a:rPr>
              <a:t>	 </a:t>
            </a:r>
            <a:r>
              <a:rPr lang="en-US" altLang="en-TZ" sz="2400" dirty="0">
                <a:latin typeface="Menlo" panose="020B0609030804020204" pitchFamily="49" charset="0"/>
                <a:ea typeface="Menlo" panose="020B0609030804020204" pitchFamily="49" charset="0"/>
                <a:cs typeface="Menlo" panose="020B0609030804020204" pitchFamily="49" charset="0"/>
              </a:rPr>
              <a:t>$</a:t>
            </a:r>
            <a:r>
              <a:rPr lang="en-US" altLang="en-TZ" sz="2400" dirty="0" err="1">
                <a:latin typeface="Menlo" panose="020B0609030804020204" pitchFamily="49" charset="0"/>
                <a:ea typeface="Menlo" panose="020B0609030804020204" pitchFamily="49" charset="0"/>
                <a:cs typeface="Menlo" panose="020B0609030804020204" pitchFamily="49" charset="0"/>
              </a:rPr>
              <a:t>DBConnect</a:t>
            </a:r>
            <a:r>
              <a:rPr lang="en-US" altLang="en-TZ" sz="2400" dirty="0">
                <a:latin typeface="Menlo" panose="020B0609030804020204" pitchFamily="49" charset="0"/>
                <a:ea typeface="Menlo" panose="020B0609030804020204" pitchFamily="49" charset="0"/>
                <a:cs typeface="Menlo" panose="020B0609030804020204" pitchFamily="49" charset="0"/>
              </a:rPr>
              <a:t>-&gt;close();</a:t>
            </a:r>
          </a:p>
          <a:p>
            <a:endParaRPr lang="en-TZ" dirty="0"/>
          </a:p>
        </p:txBody>
      </p:sp>
      <p:sp>
        <p:nvSpPr>
          <p:cNvPr id="4" name="Slide Number Placeholder 3">
            <a:extLst>
              <a:ext uri="{FF2B5EF4-FFF2-40B4-BE49-F238E27FC236}">
                <a16:creationId xmlns:a16="http://schemas.microsoft.com/office/drawing/2014/main" id="{AD8733BC-5680-57E9-FD6C-9F8E77E6C761}"/>
              </a:ext>
            </a:extLst>
          </p:cNvPr>
          <p:cNvSpPr>
            <a:spLocks noGrp="1"/>
          </p:cNvSpPr>
          <p:nvPr>
            <p:ph type="sldNum" sz="quarter" idx="10"/>
          </p:nvPr>
        </p:nvSpPr>
        <p:spPr/>
        <p:txBody>
          <a:bodyPr/>
          <a:lstStyle/>
          <a:p>
            <a:fld id="{D942D3D9-05E0-394A-BA72-DF72094AE4EB}" type="slidenum">
              <a:rPr lang="en-GB" altLang="en-US" smtClean="0"/>
              <a:pPr/>
              <a:t>8</a:t>
            </a:fld>
            <a:endParaRPr lang="en-GB" altLang="en-US"/>
          </a:p>
        </p:txBody>
      </p:sp>
    </p:spTree>
    <p:extLst>
      <p:ext uri="{BB962C8B-B14F-4D97-AF65-F5344CB8AC3E}">
        <p14:creationId xmlns:p14="http://schemas.microsoft.com/office/powerpoint/2010/main" val="4206340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CC1E-F1E9-9A7D-2DCA-1872A5A024AF}"/>
              </a:ext>
            </a:extLst>
          </p:cNvPr>
          <p:cNvSpPr>
            <a:spLocks noGrp="1"/>
          </p:cNvSpPr>
          <p:nvPr>
            <p:ph type="title"/>
          </p:nvPr>
        </p:nvSpPr>
        <p:spPr/>
        <p:txBody>
          <a:bodyPr/>
          <a:lstStyle/>
          <a:p>
            <a:r>
              <a:rPr lang="en-US" altLang="en-TZ" sz="4800" dirty="0"/>
              <a:t>Selecting a Database</a:t>
            </a:r>
            <a:endParaRPr lang="en-TZ" dirty="0"/>
          </a:p>
        </p:txBody>
      </p:sp>
      <p:sp>
        <p:nvSpPr>
          <p:cNvPr id="3" name="Content Placeholder 2">
            <a:extLst>
              <a:ext uri="{FF2B5EF4-FFF2-40B4-BE49-F238E27FC236}">
                <a16:creationId xmlns:a16="http://schemas.microsoft.com/office/drawing/2014/main" id="{E77B00EE-7EBB-F936-D351-A14E0033BD8C}"/>
              </a:ext>
            </a:extLst>
          </p:cNvPr>
          <p:cNvSpPr>
            <a:spLocks noGrp="1"/>
          </p:cNvSpPr>
          <p:nvPr>
            <p:ph idx="1"/>
          </p:nvPr>
        </p:nvSpPr>
        <p:spPr>
          <a:xfrm>
            <a:off x="457200" y="1340768"/>
            <a:ext cx="7620000" cy="5060032"/>
          </a:xfrm>
        </p:spPr>
        <p:txBody>
          <a:bodyPr/>
          <a:lstStyle/>
          <a:p>
            <a:r>
              <a:rPr lang="en-US" altLang="en-TZ" sz="2000" dirty="0"/>
              <a:t>Example of procedural syntax to open a connection to a MySQL database server:</a:t>
            </a:r>
            <a:endParaRPr lang="en-US" altLang="en-TZ" sz="2000" dirty="0">
              <a:latin typeface="Courier New" panose="02070309020205020404" pitchFamily="49" charset="0"/>
            </a:endParaRPr>
          </a:p>
          <a:p>
            <a:pPr>
              <a:spcBef>
                <a:spcPct val="55000"/>
              </a:spcBef>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 = </a:t>
            </a:r>
            <a:r>
              <a:rPr lang="en-US" altLang="en-TZ" sz="1800" dirty="0" err="1">
                <a:latin typeface="Menlo" panose="020B0609030804020204" pitchFamily="49" charset="0"/>
                <a:ea typeface="Menlo" panose="020B0609030804020204" pitchFamily="49" charset="0"/>
                <a:cs typeface="Menlo" panose="020B0609030804020204" pitchFamily="49" charset="0"/>
              </a:rPr>
              <a:t>mysqli_connect</a:t>
            </a:r>
            <a:r>
              <a:rPr lang="en-US" altLang="en-TZ" sz="1800" dirty="0">
                <a:latin typeface="Menlo" panose="020B0609030804020204" pitchFamily="49" charset="0"/>
                <a:ea typeface="Menlo" panose="020B0609030804020204" pitchFamily="49" charset="0"/>
                <a:cs typeface="Menlo" panose="020B0609030804020204" pitchFamily="49" charset="0"/>
              </a:rPr>
              <a:t>("localhost", "</a:t>
            </a:r>
            <a:r>
              <a:rPr lang="en-US" altLang="en-TZ" sz="1800" dirty="0" err="1">
                <a:latin typeface="Menlo" panose="020B0609030804020204" pitchFamily="49" charset="0"/>
                <a:ea typeface="Menlo" panose="020B0609030804020204" pitchFamily="49" charset="0"/>
                <a:cs typeface="Menlo" panose="020B0609030804020204" pitchFamily="49" charset="0"/>
              </a:rPr>
              <a:t>dongosselin</a:t>
            </a:r>
            <a:r>
              <a:rPr lang="en-US" altLang="en-TZ" sz="1800" dirty="0">
                <a:latin typeface="Menlo" panose="020B0609030804020204" pitchFamily="49" charset="0"/>
                <a:ea typeface="Menlo" panose="020B0609030804020204" pitchFamily="49" charset="0"/>
                <a:cs typeface="Menlo" panose="020B0609030804020204" pitchFamily="49" charset="0"/>
              </a:rPr>
              <a:t>", "rosebud");</a:t>
            </a:r>
          </a:p>
          <a:p>
            <a:pPr>
              <a:buFont typeface="Wingdings" pitchFamily="2" charset="2"/>
              <a:buNone/>
            </a:pPr>
            <a:r>
              <a:rPr lang="en-US" altLang="en-TZ" sz="1800" b="1" dirty="0" err="1">
                <a:latin typeface="Menlo" panose="020B0609030804020204" pitchFamily="49" charset="0"/>
                <a:ea typeface="Menlo" panose="020B0609030804020204" pitchFamily="49" charset="0"/>
                <a:cs typeface="Menlo" panose="020B0609030804020204" pitchFamily="49" charset="0"/>
              </a:rPr>
              <a:t>mysqli_select_db</a:t>
            </a:r>
            <a:r>
              <a:rPr lang="en-US" altLang="en-TZ" sz="1800" b="1" dirty="0">
                <a:latin typeface="Menlo" panose="020B0609030804020204" pitchFamily="49" charset="0"/>
                <a:ea typeface="Menlo" panose="020B0609030804020204" pitchFamily="49" charset="0"/>
                <a:cs typeface="Menlo" panose="020B0609030804020204" pitchFamily="49" charset="0"/>
              </a:rPr>
              <a:t>($</a:t>
            </a:r>
            <a:r>
              <a:rPr lang="en-US" altLang="en-TZ" sz="1800" b="1" dirty="0" err="1">
                <a:latin typeface="Menlo" panose="020B0609030804020204" pitchFamily="49" charset="0"/>
                <a:ea typeface="Menlo" panose="020B0609030804020204" pitchFamily="49" charset="0"/>
                <a:cs typeface="Menlo" panose="020B0609030804020204" pitchFamily="49" charset="0"/>
              </a:rPr>
              <a:t>DBConnect</a:t>
            </a:r>
            <a:r>
              <a:rPr lang="en-US" altLang="en-TZ" sz="1800" b="1" dirty="0">
                <a:latin typeface="Menlo" panose="020B0609030804020204" pitchFamily="49" charset="0"/>
                <a:ea typeface="Menlo" panose="020B0609030804020204" pitchFamily="49" charset="0"/>
                <a:cs typeface="Menlo" panose="020B0609030804020204" pitchFamily="49" charset="0"/>
              </a:rPr>
              <a:t>, "</a:t>
            </a:r>
            <a:r>
              <a:rPr lang="en-US" altLang="en-TZ" sz="1800" b="1" dirty="0" err="1">
                <a:latin typeface="Menlo" panose="020B0609030804020204" pitchFamily="49" charset="0"/>
                <a:ea typeface="Menlo" panose="020B0609030804020204" pitchFamily="49" charset="0"/>
                <a:cs typeface="Menlo" panose="020B0609030804020204" pitchFamily="49" charset="0"/>
              </a:rPr>
              <a:t>real_estate</a:t>
            </a:r>
            <a:r>
              <a:rPr lang="en-US" altLang="en-TZ" sz="1800" b="1"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pPr>
            <a:r>
              <a:rPr lang="en-US" altLang="en-TZ" sz="1800" i="1" dirty="0">
                <a:latin typeface="Menlo" panose="020B0609030804020204" pitchFamily="49" charset="0"/>
                <a:ea typeface="Menlo" panose="020B0609030804020204" pitchFamily="49" charset="0"/>
                <a:cs typeface="Menlo" panose="020B0609030804020204" pitchFamily="49" charset="0"/>
              </a:rPr>
              <a:t>// additional statements that access or manipulate the database</a:t>
            </a:r>
          </a:p>
          <a:p>
            <a:pPr>
              <a:buFont typeface="Wingdings" pitchFamily="2" charset="2"/>
              <a:buNone/>
            </a:pPr>
            <a:r>
              <a:rPr lang="en-US" altLang="en-TZ" sz="1800" dirty="0" err="1">
                <a:latin typeface="Menlo" panose="020B0609030804020204" pitchFamily="49" charset="0"/>
                <a:ea typeface="Menlo" panose="020B0609030804020204" pitchFamily="49" charset="0"/>
                <a:cs typeface="Menlo" panose="020B0609030804020204" pitchFamily="49" charset="0"/>
              </a:rPr>
              <a:t>mysqli_close</a:t>
            </a: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a:t>
            </a:r>
          </a:p>
          <a:p>
            <a:r>
              <a:rPr lang="en-US" altLang="en-TZ" sz="1800" b="1" dirty="0">
                <a:latin typeface="Menlo" panose="020B0609030804020204" pitchFamily="49" charset="0"/>
                <a:ea typeface="Menlo" panose="020B0609030804020204" pitchFamily="49" charset="0"/>
                <a:cs typeface="Menlo" panose="020B0609030804020204" pitchFamily="49" charset="0"/>
              </a:rPr>
              <a:t>An object-oriented version of the code:</a:t>
            </a:r>
          </a:p>
          <a:p>
            <a:pPr>
              <a:spcBef>
                <a:spcPct val="55000"/>
              </a:spcBef>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 = new </a:t>
            </a:r>
            <a:r>
              <a:rPr lang="en-US" altLang="en-TZ" sz="1800" dirty="0" err="1">
                <a:latin typeface="Menlo" panose="020B0609030804020204" pitchFamily="49" charset="0"/>
                <a:ea typeface="Menlo" panose="020B0609030804020204" pitchFamily="49" charset="0"/>
                <a:cs typeface="Menlo" panose="020B0609030804020204" pitchFamily="49" charset="0"/>
              </a:rPr>
              <a:t>mysqli</a:t>
            </a:r>
            <a:r>
              <a:rPr lang="en-US" altLang="en-TZ" sz="1800" dirty="0">
                <a:latin typeface="Menlo" panose="020B0609030804020204" pitchFamily="49" charset="0"/>
                <a:ea typeface="Menlo" panose="020B0609030804020204" pitchFamily="49" charset="0"/>
                <a:cs typeface="Menlo" panose="020B0609030804020204" pitchFamily="49" charset="0"/>
              </a:rPr>
              <a:t>("localhost", "</a:t>
            </a:r>
            <a:r>
              <a:rPr lang="en-US" altLang="en-TZ" sz="1800" dirty="0" err="1">
                <a:latin typeface="Menlo" panose="020B0609030804020204" pitchFamily="49" charset="0"/>
                <a:ea typeface="Menlo" panose="020B0609030804020204" pitchFamily="49" charset="0"/>
                <a:cs typeface="Menlo" panose="020B0609030804020204" pitchFamily="49" charset="0"/>
              </a:rPr>
              <a:t>dongosselin</a:t>
            </a:r>
            <a:r>
              <a:rPr lang="en-US" altLang="en-TZ" sz="1800" dirty="0">
                <a:latin typeface="Menlo" panose="020B0609030804020204" pitchFamily="49" charset="0"/>
                <a:ea typeface="Menlo" panose="020B0609030804020204" pitchFamily="49" charset="0"/>
                <a:cs typeface="Menlo" panose="020B0609030804020204" pitchFamily="49" charset="0"/>
              </a:rPr>
              <a:t>", "rosebud");</a:t>
            </a:r>
          </a:p>
          <a:p>
            <a:pPr>
              <a:buFont typeface="Wingdings" pitchFamily="2" charset="2"/>
              <a:buNone/>
            </a:pPr>
            <a:r>
              <a:rPr lang="en-US" altLang="en-TZ" sz="1800" b="1" dirty="0">
                <a:latin typeface="Menlo" panose="020B0609030804020204" pitchFamily="49" charset="0"/>
                <a:ea typeface="Menlo" panose="020B0609030804020204" pitchFamily="49" charset="0"/>
                <a:cs typeface="Menlo" panose="020B0609030804020204" pitchFamily="49" charset="0"/>
              </a:rPr>
              <a:t>$</a:t>
            </a:r>
            <a:r>
              <a:rPr lang="en-US" altLang="en-TZ" sz="1800" b="1" dirty="0" err="1">
                <a:latin typeface="Menlo" panose="020B0609030804020204" pitchFamily="49" charset="0"/>
                <a:ea typeface="Menlo" panose="020B0609030804020204" pitchFamily="49" charset="0"/>
                <a:cs typeface="Menlo" panose="020B0609030804020204" pitchFamily="49" charset="0"/>
              </a:rPr>
              <a:t>DBConnect</a:t>
            </a:r>
            <a:r>
              <a:rPr lang="en-US" altLang="en-TZ" sz="1800" b="1" dirty="0">
                <a:latin typeface="Menlo" panose="020B0609030804020204" pitchFamily="49" charset="0"/>
                <a:ea typeface="Menlo" panose="020B0609030804020204" pitchFamily="49" charset="0"/>
                <a:cs typeface="Menlo" panose="020B0609030804020204" pitchFamily="49" charset="0"/>
              </a:rPr>
              <a:t>-&gt;</a:t>
            </a:r>
            <a:r>
              <a:rPr lang="en-US" altLang="en-TZ" sz="1800" b="1" dirty="0" err="1">
                <a:latin typeface="Menlo" panose="020B0609030804020204" pitchFamily="49" charset="0"/>
                <a:ea typeface="Menlo" panose="020B0609030804020204" pitchFamily="49" charset="0"/>
                <a:cs typeface="Menlo" panose="020B0609030804020204" pitchFamily="49" charset="0"/>
              </a:rPr>
              <a:t>select_db</a:t>
            </a:r>
            <a:r>
              <a:rPr lang="en-US" altLang="en-TZ" sz="1800" b="1" dirty="0">
                <a:latin typeface="Menlo" panose="020B0609030804020204" pitchFamily="49" charset="0"/>
                <a:ea typeface="Menlo" panose="020B0609030804020204" pitchFamily="49" charset="0"/>
                <a:cs typeface="Menlo" panose="020B0609030804020204" pitchFamily="49" charset="0"/>
              </a:rPr>
              <a:t>("</a:t>
            </a:r>
            <a:r>
              <a:rPr lang="en-US" altLang="en-TZ" sz="1800" b="1" dirty="0" err="1">
                <a:latin typeface="Menlo" panose="020B0609030804020204" pitchFamily="49" charset="0"/>
                <a:ea typeface="Menlo" panose="020B0609030804020204" pitchFamily="49" charset="0"/>
                <a:cs typeface="Menlo" panose="020B0609030804020204" pitchFamily="49" charset="0"/>
              </a:rPr>
              <a:t>real_estate</a:t>
            </a:r>
            <a:r>
              <a:rPr lang="en-US" altLang="en-TZ" sz="1800" b="1"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pPr>
            <a:r>
              <a:rPr lang="en-US" altLang="en-TZ" sz="1800" i="1" dirty="0">
                <a:latin typeface="Menlo" panose="020B0609030804020204" pitchFamily="49" charset="0"/>
                <a:ea typeface="Menlo" panose="020B0609030804020204" pitchFamily="49" charset="0"/>
                <a:cs typeface="Menlo" panose="020B0609030804020204" pitchFamily="49" charset="0"/>
              </a:rPr>
              <a:t>// additional statements that access or manipulate the database</a:t>
            </a:r>
          </a:p>
          <a:p>
            <a:pPr>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-&gt;close();</a:t>
            </a:r>
          </a:p>
          <a:p>
            <a:endParaRPr lang="en-TZ" dirty="0"/>
          </a:p>
        </p:txBody>
      </p:sp>
      <p:sp>
        <p:nvSpPr>
          <p:cNvPr id="4" name="Slide Number Placeholder 3">
            <a:extLst>
              <a:ext uri="{FF2B5EF4-FFF2-40B4-BE49-F238E27FC236}">
                <a16:creationId xmlns:a16="http://schemas.microsoft.com/office/drawing/2014/main" id="{CDB7FB16-B842-F9C5-0EC6-D06B113D2FAD}"/>
              </a:ext>
            </a:extLst>
          </p:cNvPr>
          <p:cNvSpPr>
            <a:spLocks noGrp="1"/>
          </p:cNvSpPr>
          <p:nvPr>
            <p:ph type="sldNum" sz="quarter" idx="10"/>
          </p:nvPr>
        </p:nvSpPr>
        <p:spPr/>
        <p:txBody>
          <a:bodyPr/>
          <a:lstStyle/>
          <a:p>
            <a:fld id="{D942D3D9-05E0-394A-BA72-DF72094AE4EB}" type="slidenum">
              <a:rPr lang="en-GB" altLang="en-US" smtClean="0"/>
              <a:pPr/>
              <a:t>9</a:t>
            </a:fld>
            <a:endParaRPr lang="en-GB" altLang="en-US"/>
          </a:p>
        </p:txBody>
      </p:sp>
    </p:spTree>
    <p:extLst>
      <p:ext uri="{BB962C8B-B14F-4D97-AF65-F5344CB8AC3E}">
        <p14:creationId xmlns:p14="http://schemas.microsoft.com/office/powerpoint/2010/main" val="22568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FF18-8DED-E2EB-1631-BBD62AC49CAC}"/>
              </a:ext>
            </a:extLst>
          </p:cNvPr>
          <p:cNvSpPr>
            <a:spLocks noGrp="1"/>
          </p:cNvSpPr>
          <p:nvPr>
            <p:ph type="title"/>
          </p:nvPr>
        </p:nvSpPr>
        <p:spPr/>
        <p:txBody>
          <a:bodyPr/>
          <a:lstStyle/>
          <a:p>
            <a:r>
              <a:rPr lang="en-US" altLang="en-TZ" sz="4800" dirty="0"/>
              <a:t>Handling MySQL Errors</a:t>
            </a:r>
            <a:endParaRPr lang="en-TZ" dirty="0"/>
          </a:p>
        </p:txBody>
      </p:sp>
      <p:sp>
        <p:nvSpPr>
          <p:cNvPr id="3" name="Content Placeholder 2">
            <a:extLst>
              <a:ext uri="{FF2B5EF4-FFF2-40B4-BE49-F238E27FC236}">
                <a16:creationId xmlns:a16="http://schemas.microsoft.com/office/drawing/2014/main" id="{C97C22B8-C575-F084-ECE2-26BEC906A17F}"/>
              </a:ext>
            </a:extLst>
          </p:cNvPr>
          <p:cNvSpPr>
            <a:spLocks noGrp="1"/>
          </p:cNvSpPr>
          <p:nvPr>
            <p:ph idx="1"/>
          </p:nvPr>
        </p:nvSpPr>
        <p:spPr/>
        <p:txBody>
          <a:bodyPr/>
          <a:lstStyle/>
          <a:p>
            <a:r>
              <a:rPr lang="en-US" altLang="en-TZ" dirty="0"/>
              <a:t>With object-oriented style, you cannot terminate script execution with the </a:t>
            </a:r>
            <a:r>
              <a:rPr lang="en-US" altLang="en-TZ" dirty="0">
                <a:latin typeface="Courier New" panose="02070309020205020404" pitchFamily="49" charset="0"/>
              </a:rPr>
              <a:t>die()</a:t>
            </a:r>
            <a:r>
              <a:rPr lang="en-US" altLang="en-TZ" dirty="0"/>
              <a:t> or </a:t>
            </a:r>
            <a:r>
              <a:rPr lang="en-US" altLang="en-TZ" dirty="0">
                <a:latin typeface="Courier New" panose="02070309020205020404" pitchFamily="49" charset="0"/>
              </a:rPr>
              <a:t>exit()</a:t>
            </a:r>
            <a:r>
              <a:rPr lang="en-US" altLang="en-TZ" dirty="0"/>
              <a:t> functions</a:t>
            </a:r>
          </a:p>
          <a:p>
            <a:pPr>
              <a:spcBef>
                <a:spcPct val="55000"/>
              </a:spcBef>
              <a:buFont typeface="Wingdings" pitchFamily="2" charset="2"/>
              <a:buNone/>
            </a:pPr>
            <a:r>
              <a:rPr lang="en-US" altLang="en-TZ" sz="2400" dirty="0">
                <a:latin typeface="Menlo" panose="020B0609030804020204" pitchFamily="49" charset="0"/>
                <a:ea typeface="Menlo" panose="020B0609030804020204" pitchFamily="49" charset="0"/>
                <a:cs typeface="Menlo" panose="020B0609030804020204" pitchFamily="49" charset="0"/>
              </a:rPr>
              <a:t>$</a:t>
            </a:r>
            <a:r>
              <a:rPr lang="en-US" altLang="en-TZ" sz="2000" dirty="0" err="1">
                <a:latin typeface="Menlo" panose="020B0609030804020204" pitchFamily="49" charset="0"/>
                <a:ea typeface="Menlo" panose="020B0609030804020204" pitchFamily="49" charset="0"/>
                <a:cs typeface="Menlo" panose="020B0609030804020204" pitchFamily="49" charset="0"/>
              </a:rPr>
              <a:t>DBConnect</a:t>
            </a:r>
            <a:r>
              <a:rPr lang="en-US" altLang="en-TZ" sz="2000" dirty="0">
                <a:latin typeface="Menlo" panose="020B0609030804020204" pitchFamily="49" charset="0"/>
                <a:ea typeface="Menlo" panose="020B0609030804020204" pitchFamily="49" charset="0"/>
                <a:cs typeface="Menlo" panose="020B0609030804020204" pitchFamily="49" charset="0"/>
              </a:rPr>
              <a:t> = @</a:t>
            </a:r>
            <a:r>
              <a:rPr lang="en-US" altLang="en-TZ" sz="2000" dirty="0" err="1">
                <a:latin typeface="Menlo" panose="020B0609030804020204" pitchFamily="49" charset="0"/>
                <a:ea typeface="Menlo" panose="020B0609030804020204" pitchFamily="49" charset="0"/>
                <a:cs typeface="Menlo" panose="020B0609030804020204" pitchFamily="49" charset="0"/>
              </a:rPr>
              <a:t>mysqli_connect</a:t>
            </a:r>
            <a:r>
              <a:rPr lang="en-US" altLang="en-TZ" sz="2000" dirty="0">
                <a:latin typeface="Menlo" panose="020B0609030804020204" pitchFamily="49" charset="0"/>
                <a:ea typeface="Menlo" panose="020B0609030804020204" pitchFamily="49" charset="0"/>
                <a:cs typeface="Menlo" panose="020B0609030804020204" pitchFamily="49" charset="0"/>
              </a:rPr>
              <a:t>("localhost", "</a:t>
            </a:r>
            <a:r>
              <a:rPr lang="en-US" altLang="en-TZ" sz="2000" dirty="0" err="1">
                <a:latin typeface="Menlo" panose="020B0609030804020204" pitchFamily="49" charset="0"/>
                <a:ea typeface="Menlo" panose="020B0609030804020204" pitchFamily="49" charset="0"/>
                <a:cs typeface="Menlo" panose="020B0609030804020204" pitchFamily="49" charset="0"/>
              </a:rPr>
              <a:t>dongosselin</a:t>
            </a:r>
            <a:r>
              <a:rPr lang="en-US" altLang="en-TZ" sz="2000" dirty="0">
                <a:latin typeface="Menlo" panose="020B0609030804020204" pitchFamily="49" charset="0"/>
                <a:ea typeface="Menlo" panose="020B0609030804020204" pitchFamily="49" charset="0"/>
                <a:cs typeface="Menlo" panose="020B0609030804020204" pitchFamily="49" charset="0"/>
              </a:rPr>
              <a:t>", "rosebud")</a:t>
            </a:r>
          </a:p>
          <a:p>
            <a:pPr>
              <a:buFont typeface="Wingdings" pitchFamily="2" charset="2"/>
              <a:buNone/>
            </a:pPr>
            <a:r>
              <a:rPr lang="en-US" altLang="en-TZ" sz="2000" dirty="0">
                <a:latin typeface="Menlo" panose="020B0609030804020204" pitchFamily="49" charset="0"/>
                <a:ea typeface="Menlo" panose="020B0609030804020204" pitchFamily="49" charset="0"/>
                <a:cs typeface="Menlo" panose="020B0609030804020204" pitchFamily="49" charset="0"/>
              </a:rPr>
              <a:t>      Or die("&lt;p&gt;Unable to connect to the database server.&lt;/p&gt;"</a:t>
            </a:r>
          </a:p>
          <a:p>
            <a:pPr>
              <a:buFont typeface="Wingdings" pitchFamily="2" charset="2"/>
              <a:buNone/>
            </a:pPr>
            <a:r>
              <a:rPr lang="en-US" altLang="en-TZ" sz="2000" dirty="0">
                <a:latin typeface="Menlo" panose="020B0609030804020204" pitchFamily="49" charset="0"/>
                <a:ea typeface="Menlo" panose="020B0609030804020204" pitchFamily="49" charset="0"/>
                <a:cs typeface="Menlo" panose="020B0609030804020204" pitchFamily="49" charset="0"/>
              </a:rPr>
              <a:t>      . "&lt;p&gt;Error code " . </a:t>
            </a:r>
            <a:r>
              <a:rPr lang="en-US" altLang="en-TZ" sz="2000" dirty="0" err="1">
                <a:latin typeface="Menlo" panose="020B0609030804020204" pitchFamily="49" charset="0"/>
                <a:ea typeface="Menlo" panose="020B0609030804020204" pitchFamily="49" charset="0"/>
                <a:cs typeface="Menlo" panose="020B0609030804020204" pitchFamily="49" charset="0"/>
              </a:rPr>
              <a:t>mysqli_connect_errno</a:t>
            </a:r>
            <a:r>
              <a:rPr lang="en-US" altLang="en-TZ" sz="2000"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pPr>
            <a:r>
              <a:rPr lang="en-US" altLang="en-TZ" sz="2000" dirty="0">
                <a:latin typeface="Menlo" panose="020B0609030804020204" pitchFamily="49" charset="0"/>
                <a:ea typeface="Menlo" panose="020B0609030804020204" pitchFamily="49" charset="0"/>
                <a:cs typeface="Menlo" panose="020B0609030804020204" pitchFamily="49" charset="0"/>
              </a:rPr>
              <a:t>      . ": " . </a:t>
            </a:r>
            <a:r>
              <a:rPr lang="en-US" altLang="en-TZ" sz="2000" dirty="0" err="1">
                <a:latin typeface="Menlo" panose="020B0609030804020204" pitchFamily="49" charset="0"/>
                <a:ea typeface="Menlo" panose="020B0609030804020204" pitchFamily="49" charset="0"/>
                <a:cs typeface="Menlo" panose="020B0609030804020204" pitchFamily="49" charset="0"/>
              </a:rPr>
              <a:t>mysqli_connect_error</a:t>
            </a:r>
            <a:r>
              <a:rPr lang="en-US" altLang="en-TZ" sz="2000" dirty="0">
                <a:latin typeface="Menlo" panose="020B0609030804020204" pitchFamily="49" charset="0"/>
                <a:ea typeface="Menlo" panose="020B0609030804020204" pitchFamily="49" charset="0"/>
                <a:cs typeface="Menlo" panose="020B0609030804020204" pitchFamily="49" charset="0"/>
              </a:rPr>
              <a:t>()) . "&lt;/p&gt;";</a:t>
            </a:r>
          </a:p>
          <a:p>
            <a:endParaRPr lang="en-TZ" dirty="0"/>
          </a:p>
        </p:txBody>
      </p:sp>
      <p:sp>
        <p:nvSpPr>
          <p:cNvPr id="4" name="Slide Number Placeholder 3">
            <a:extLst>
              <a:ext uri="{FF2B5EF4-FFF2-40B4-BE49-F238E27FC236}">
                <a16:creationId xmlns:a16="http://schemas.microsoft.com/office/drawing/2014/main" id="{ABFF967F-DB75-793E-9FA3-7E655C27813C}"/>
              </a:ext>
            </a:extLst>
          </p:cNvPr>
          <p:cNvSpPr>
            <a:spLocks noGrp="1"/>
          </p:cNvSpPr>
          <p:nvPr>
            <p:ph type="sldNum" sz="quarter" idx="10"/>
          </p:nvPr>
        </p:nvSpPr>
        <p:spPr/>
        <p:txBody>
          <a:bodyPr/>
          <a:lstStyle/>
          <a:p>
            <a:fld id="{D942D3D9-05E0-394A-BA72-DF72094AE4EB}" type="slidenum">
              <a:rPr lang="en-GB" altLang="en-US" smtClean="0"/>
              <a:pPr/>
              <a:t>10</a:t>
            </a:fld>
            <a:endParaRPr lang="en-GB" altLang="en-US"/>
          </a:p>
        </p:txBody>
      </p:sp>
    </p:spTree>
    <p:extLst>
      <p:ext uri="{BB962C8B-B14F-4D97-AF65-F5344CB8AC3E}">
        <p14:creationId xmlns:p14="http://schemas.microsoft.com/office/powerpoint/2010/main" val="85073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D558-E48F-6E9D-79B5-96CCA488A25E}"/>
              </a:ext>
            </a:extLst>
          </p:cNvPr>
          <p:cNvSpPr>
            <a:spLocks noGrp="1"/>
          </p:cNvSpPr>
          <p:nvPr>
            <p:ph type="title"/>
          </p:nvPr>
        </p:nvSpPr>
        <p:spPr/>
        <p:txBody>
          <a:bodyPr/>
          <a:lstStyle/>
          <a:p>
            <a:r>
              <a:rPr lang="en-US" altLang="en-TZ" sz="4800" dirty="0"/>
              <a:t>Handling MySQL Errors</a:t>
            </a:r>
            <a:endParaRPr lang="en-TZ" dirty="0"/>
          </a:p>
        </p:txBody>
      </p:sp>
      <p:sp>
        <p:nvSpPr>
          <p:cNvPr id="3" name="Content Placeholder 2">
            <a:extLst>
              <a:ext uri="{FF2B5EF4-FFF2-40B4-BE49-F238E27FC236}">
                <a16:creationId xmlns:a16="http://schemas.microsoft.com/office/drawing/2014/main" id="{FAC40823-2F02-F0B3-3413-491636FB01DE}"/>
              </a:ext>
            </a:extLst>
          </p:cNvPr>
          <p:cNvSpPr>
            <a:spLocks noGrp="1"/>
          </p:cNvSpPr>
          <p:nvPr>
            <p:ph idx="1"/>
          </p:nvPr>
        </p:nvSpPr>
        <p:spPr/>
        <p:txBody>
          <a:bodyPr/>
          <a:lstStyle/>
          <a:p>
            <a:pPr>
              <a:lnSpc>
                <a:spcPct val="90000"/>
              </a:lnSpc>
            </a:pPr>
            <a:r>
              <a:rPr lang="en-US" altLang="en-TZ" dirty="0"/>
              <a:t>With object-oriented style, check whether a value is assigned to the </a:t>
            </a:r>
            <a:r>
              <a:rPr lang="en-US" altLang="en-TZ" sz="2400" dirty="0" err="1">
                <a:latin typeface="Courier New" panose="02070309020205020404" pitchFamily="49" charset="0"/>
              </a:rPr>
              <a:t>connect_errno</a:t>
            </a:r>
            <a:r>
              <a:rPr lang="en-US" altLang="en-TZ" sz="2400" dirty="0">
                <a:latin typeface="Courier New" panose="02070309020205020404" pitchFamily="49" charset="0"/>
              </a:rPr>
              <a:t> </a:t>
            </a:r>
          </a:p>
          <a:p>
            <a:pPr>
              <a:lnSpc>
                <a:spcPct val="90000"/>
              </a:lnSpc>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 = new </a:t>
            </a:r>
            <a:r>
              <a:rPr lang="en-US" altLang="en-TZ" sz="1800" dirty="0" err="1">
                <a:latin typeface="Menlo" panose="020B0609030804020204" pitchFamily="49" charset="0"/>
                <a:ea typeface="Menlo" panose="020B0609030804020204" pitchFamily="49" charset="0"/>
                <a:cs typeface="Menlo" panose="020B0609030804020204" pitchFamily="49" charset="0"/>
              </a:rPr>
              <a:t>mysqli</a:t>
            </a:r>
            <a:r>
              <a:rPr lang="en-US" altLang="en-TZ" sz="1800" dirty="0">
                <a:latin typeface="Menlo" panose="020B0609030804020204" pitchFamily="49" charset="0"/>
                <a:ea typeface="Menlo" panose="020B0609030804020204" pitchFamily="49" charset="0"/>
                <a:cs typeface="Menlo" panose="020B0609030804020204" pitchFamily="49" charset="0"/>
              </a:rPr>
              <a:t>("localhost", "</a:t>
            </a:r>
            <a:r>
              <a:rPr lang="en-US" altLang="en-TZ" sz="1800" dirty="0" err="1">
                <a:latin typeface="Menlo" panose="020B0609030804020204" pitchFamily="49" charset="0"/>
                <a:ea typeface="Menlo" panose="020B0609030804020204" pitchFamily="49" charset="0"/>
                <a:cs typeface="Menlo" panose="020B0609030804020204" pitchFamily="49" charset="0"/>
              </a:rPr>
              <a:t>dgosselin</a:t>
            </a:r>
            <a:r>
              <a:rPr lang="en-US" altLang="en-TZ" sz="1800" dirty="0">
                <a:latin typeface="Menlo" panose="020B0609030804020204" pitchFamily="49" charset="0"/>
                <a:ea typeface="Menlo" panose="020B0609030804020204" pitchFamily="49" charset="0"/>
                <a:cs typeface="Menlo" panose="020B0609030804020204" pitchFamily="49" charset="0"/>
              </a:rPr>
              <a:t>", "rosebud");</a:t>
            </a:r>
          </a:p>
          <a:p>
            <a:pPr>
              <a:lnSpc>
                <a:spcPct val="90000"/>
              </a:lnSpc>
              <a:buFont typeface="Wingdings" pitchFamily="2" charset="2"/>
              <a:buNone/>
            </a:pPr>
            <a:endParaRPr lang="en-US" altLang="en-TZ" sz="1800" dirty="0">
              <a:latin typeface="Menlo" panose="020B0609030804020204" pitchFamily="49" charset="0"/>
              <a:ea typeface="Menlo" panose="020B0609030804020204" pitchFamily="49" charset="0"/>
              <a:cs typeface="Menlo" panose="020B0609030804020204" pitchFamily="49" charset="0"/>
            </a:endParaRPr>
          </a:p>
          <a:p>
            <a:pPr>
              <a:lnSpc>
                <a:spcPct val="90000"/>
              </a:lnSpc>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if ($</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-&gt;</a:t>
            </a:r>
            <a:r>
              <a:rPr lang="en-US" altLang="en-TZ" sz="1800" dirty="0" err="1">
                <a:latin typeface="Menlo" panose="020B0609030804020204" pitchFamily="49" charset="0"/>
                <a:ea typeface="Menlo" panose="020B0609030804020204" pitchFamily="49" charset="0"/>
                <a:cs typeface="Menlo" panose="020B0609030804020204" pitchFamily="49" charset="0"/>
              </a:rPr>
              <a:t>connect_errno</a:t>
            </a:r>
            <a:r>
              <a:rPr lang="en-US" altLang="en-TZ" sz="1800" dirty="0">
                <a:latin typeface="Menlo" panose="020B0609030804020204" pitchFamily="49" charset="0"/>
                <a:ea typeface="Menlo" panose="020B0609030804020204" pitchFamily="49" charset="0"/>
                <a:cs typeface="Menlo" panose="020B0609030804020204" pitchFamily="49" charset="0"/>
              </a:rPr>
              <a:t>) {</a:t>
            </a:r>
          </a:p>
          <a:p>
            <a:pPr>
              <a:lnSpc>
                <a:spcPct val="90000"/>
              </a:lnSpc>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    echo("&lt;p&gt;Unable to connect to the database server.&lt;/p&gt;"</a:t>
            </a:r>
          </a:p>
          <a:p>
            <a:pPr>
              <a:lnSpc>
                <a:spcPct val="90000"/>
              </a:lnSpc>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        . "&lt;p&gt;Error code: " . $</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-&gt;</a:t>
            </a:r>
            <a:r>
              <a:rPr lang="en-US" altLang="en-TZ" sz="1800" dirty="0" err="1">
                <a:latin typeface="Menlo" panose="020B0609030804020204" pitchFamily="49" charset="0"/>
                <a:ea typeface="Menlo" panose="020B0609030804020204" pitchFamily="49" charset="0"/>
                <a:cs typeface="Menlo" panose="020B0609030804020204" pitchFamily="49" charset="0"/>
              </a:rPr>
              <a:t>connect_errno</a:t>
            </a:r>
            <a:r>
              <a:rPr lang="en-US" altLang="en-TZ" sz="1800" dirty="0">
                <a:latin typeface="Menlo" panose="020B0609030804020204" pitchFamily="49" charset="0"/>
                <a:ea typeface="Menlo" panose="020B0609030804020204" pitchFamily="49" charset="0"/>
                <a:cs typeface="Menlo" panose="020B0609030804020204" pitchFamily="49" charset="0"/>
              </a:rPr>
              <a:t> . "&lt;/p&gt;");</a:t>
            </a:r>
          </a:p>
          <a:p>
            <a:pPr>
              <a:lnSpc>
                <a:spcPct val="90000"/>
              </a:lnSpc>
              <a:buFont typeface="Wingdings" pitchFamily="2" charset="2"/>
              <a:buNone/>
            </a:pPr>
            <a:r>
              <a:rPr lang="en-US" altLang="en-TZ" sz="1800" dirty="0">
                <a:latin typeface="Menlo" panose="020B0609030804020204" pitchFamily="49" charset="0"/>
                <a:ea typeface="Menlo" panose="020B0609030804020204" pitchFamily="49" charset="0"/>
                <a:cs typeface="Menlo" panose="020B0609030804020204" pitchFamily="49" charset="0"/>
              </a:rPr>
              <a:t>}</a:t>
            </a:r>
            <a:endParaRPr lang="en-TZ" sz="1800" dirty="0">
              <a:latin typeface="Menlo" panose="020B0609030804020204" pitchFamily="49" charset="0"/>
              <a:ea typeface="Menlo" panose="020B0609030804020204" pitchFamily="49" charset="0"/>
              <a:cs typeface="Menlo" panose="020B0609030804020204" pitchFamily="49" charset="0"/>
            </a:endParaRPr>
          </a:p>
        </p:txBody>
      </p:sp>
      <p:sp>
        <p:nvSpPr>
          <p:cNvPr id="4" name="Slide Number Placeholder 3">
            <a:extLst>
              <a:ext uri="{FF2B5EF4-FFF2-40B4-BE49-F238E27FC236}">
                <a16:creationId xmlns:a16="http://schemas.microsoft.com/office/drawing/2014/main" id="{26547DA0-41BB-962E-5EB6-AF470636B7EC}"/>
              </a:ext>
            </a:extLst>
          </p:cNvPr>
          <p:cNvSpPr>
            <a:spLocks noGrp="1"/>
          </p:cNvSpPr>
          <p:nvPr>
            <p:ph type="sldNum" sz="quarter" idx="10"/>
          </p:nvPr>
        </p:nvSpPr>
        <p:spPr/>
        <p:txBody>
          <a:bodyPr/>
          <a:lstStyle/>
          <a:p>
            <a:fld id="{D942D3D9-05E0-394A-BA72-DF72094AE4EB}" type="slidenum">
              <a:rPr lang="en-GB" altLang="en-US" smtClean="0"/>
              <a:pPr/>
              <a:t>11</a:t>
            </a:fld>
            <a:endParaRPr lang="en-GB" altLang="en-US"/>
          </a:p>
        </p:txBody>
      </p:sp>
    </p:spTree>
    <p:extLst>
      <p:ext uri="{BB962C8B-B14F-4D97-AF65-F5344CB8AC3E}">
        <p14:creationId xmlns:p14="http://schemas.microsoft.com/office/powerpoint/2010/main" val="206348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2B81-7F6D-E1EB-851D-7B60861E2857}"/>
              </a:ext>
            </a:extLst>
          </p:cNvPr>
          <p:cNvSpPr>
            <a:spLocks noGrp="1"/>
          </p:cNvSpPr>
          <p:nvPr>
            <p:ph type="title"/>
          </p:nvPr>
        </p:nvSpPr>
        <p:spPr/>
        <p:txBody>
          <a:bodyPr/>
          <a:lstStyle/>
          <a:p>
            <a:r>
              <a:rPr lang="en-US" altLang="en-TZ" sz="4800" dirty="0"/>
              <a:t>Handling MySQL Errors</a:t>
            </a:r>
            <a:endParaRPr lang="en-TZ" dirty="0"/>
          </a:p>
        </p:txBody>
      </p:sp>
      <p:sp>
        <p:nvSpPr>
          <p:cNvPr id="3" name="Content Placeholder 2">
            <a:extLst>
              <a:ext uri="{FF2B5EF4-FFF2-40B4-BE49-F238E27FC236}">
                <a16:creationId xmlns:a16="http://schemas.microsoft.com/office/drawing/2014/main" id="{1CD94526-25D7-C6C4-F472-108817AB454F}"/>
              </a:ext>
            </a:extLst>
          </p:cNvPr>
          <p:cNvSpPr>
            <a:spLocks noGrp="1"/>
          </p:cNvSpPr>
          <p:nvPr>
            <p:ph idx="1"/>
          </p:nvPr>
        </p:nvSpPr>
        <p:spPr/>
        <p:txBody>
          <a:bodyPr/>
          <a:lstStyle/>
          <a:p>
            <a:r>
              <a:rPr lang="en-US" altLang="en-TZ" sz="2400" dirty="0"/>
              <a:t>For any methods of the </a:t>
            </a:r>
            <a:r>
              <a:rPr lang="en-US" altLang="en-TZ" sz="2400" dirty="0" err="1">
                <a:latin typeface="Courier New" panose="02070309020205020404" pitchFamily="49" charset="0"/>
              </a:rPr>
              <a:t>mysqli</a:t>
            </a:r>
            <a:r>
              <a:rPr lang="en-US" altLang="en-TZ" sz="2400" dirty="0"/>
              <a:t> class that fail (as indicated by a return value of false), terminate script execution by appending </a:t>
            </a:r>
            <a:r>
              <a:rPr lang="en-US" altLang="en-TZ" sz="2400" dirty="0">
                <a:latin typeface="Courier New" panose="02070309020205020404" pitchFamily="49" charset="0"/>
              </a:rPr>
              <a:t>die()</a:t>
            </a:r>
            <a:r>
              <a:rPr lang="en-US" altLang="en-TZ" sz="2400" dirty="0"/>
              <a:t> or </a:t>
            </a:r>
            <a:r>
              <a:rPr lang="en-US" altLang="en-TZ" sz="2400" dirty="0">
                <a:latin typeface="Courier New" panose="02070309020205020404" pitchFamily="49" charset="0"/>
              </a:rPr>
              <a:t>exit()</a:t>
            </a:r>
            <a:r>
              <a:rPr lang="en-US" altLang="en-TZ" sz="2400" dirty="0"/>
              <a:t> functions to method call statements</a:t>
            </a:r>
          </a:p>
          <a:p>
            <a:pPr>
              <a:spcBef>
                <a:spcPct val="55000"/>
              </a:spcBef>
              <a:buFont typeface="Wingdings" pitchFamily="2" charset="2"/>
              <a:buNone/>
            </a:pPr>
            <a:r>
              <a:rPr lang="en-US" altLang="en-TZ" sz="1600" dirty="0">
                <a:latin typeface="Courier New" panose="02070309020205020404" pitchFamily="49" charset="0"/>
              </a:rPr>
              <a:t>	</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DBName</a:t>
            </a:r>
            <a:r>
              <a:rPr lang="en-US" altLang="en-TZ" sz="1600" dirty="0">
                <a:latin typeface="Menlo" panose="020B0609030804020204" pitchFamily="49" charset="0"/>
                <a:ea typeface="Menlo" panose="020B0609030804020204" pitchFamily="49" charset="0"/>
                <a:cs typeface="Menlo" panose="020B0609030804020204" pitchFamily="49" charset="0"/>
              </a:rPr>
              <a:t> = "guitars";</a:t>
            </a:r>
          </a:p>
          <a:p>
            <a:pPr>
              <a:buFont typeface="Wingdings" pitchFamily="2" charset="2"/>
              <a:buNone/>
            </a:pPr>
            <a:r>
              <a:rPr lang="en-US" altLang="en-TZ" sz="1600" dirty="0">
                <a:latin typeface="Menlo" panose="020B0609030804020204" pitchFamily="49" charset="0"/>
                <a:ea typeface="Menlo" panose="020B0609030804020204" pitchFamily="49" charset="0"/>
                <a:cs typeface="Menlo" panose="020B0609030804020204" pitchFamily="49" charset="0"/>
              </a:rPr>
              <a:t>	@$</a:t>
            </a:r>
            <a:r>
              <a:rPr lang="en-US" altLang="en-TZ" sz="1600" dirty="0" err="1">
                <a:latin typeface="Menlo" panose="020B0609030804020204" pitchFamily="49" charset="0"/>
                <a:ea typeface="Menlo" panose="020B0609030804020204" pitchFamily="49" charset="0"/>
                <a:cs typeface="Menlo" panose="020B0609030804020204" pitchFamily="49" charset="0"/>
              </a:rPr>
              <a:t>DBConnect</a:t>
            </a:r>
            <a:r>
              <a:rPr lang="en-US" altLang="en-TZ" sz="1600" dirty="0">
                <a:latin typeface="Menlo" panose="020B0609030804020204" pitchFamily="49" charset="0"/>
                <a:ea typeface="Menlo" panose="020B0609030804020204" pitchFamily="49" charset="0"/>
                <a:cs typeface="Menlo" panose="020B0609030804020204" pitchFamily="49" charset="0"/>
              </a:rPr>
              <a:t>-&gt;</a:t>
            </a:r>
            <a:r>
              <a:rPr lang="en-US" altLang="en-TZ" sz="1600" dirty="0" err="1">
                <a:latin typeface="Menlo" panose="020B0609030804020204" pitchFamily="49" charset="0"/>
                <a:ea typeface="Menlo" panose="020B0609030804020204" pitchFamily="49" charset="0"/>
                <a:cs typeface="Menlo" panose="020B0609030804020204" pitchFamily="49" charset="0"/>
              </a:rPr>
              <a:t>select_db</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DBName</a:t>
            </a:r>
            <a:r>
              <a:rPr lang="en-US" altLang="en-TZ" sz="1600" dirty="0">
                <a:latin typeface="Menlo" panose="020B0609030804020204" pitchFamily="49" charset="0"/>
                <a:ea typeface="Menlo" panose="020B0609030804020204" pitchFamily="49" charset="0"/>
                <a:cs typeface="Menlo" panose="020B0609030804020204" pitchFamily="49" charset="0"/>
              </a:rPr>
              <a:t>)</a:t>
            </a:r>
          </a:p>
          <a:p>
            <a:pPr>
              <a:buFont typeface="Wingdings" pitchFamily="2" charset="2"/>
              <a:buNone/>
            </a:pPr>
            <a:r>
              <a:rPr lang="en-US" altLang="en-TZ" sz="1600" dirty="0">
                <a:latin typeface="Menlo" panose="020B0609030804020204" pitchFamily="49" charset="0"/>
                <a:ea typeface="Menlo" panose="020B0609030804020204" pitchFamily="49" charset="0"/>
                <a:cs typeface="Menlo" panose="020B0609030804020204" pitchFamily="49" charset="0"/>
              </a:rPr>
              <a:t>	     Or die("&lt;p&gt;Unable to select the database.&lt;/p&gt;"</a:t>
            </a:r>
          </a:p>
          <a:p>
            <a:pPr>
              <a:buFont typeface="Wingdings" pitchFamily="2" charset="2"/>
              <a:buNone/>
            </a:pPr>
            <a:r>
              <a:rPr lang="en-US" altLang="en-TZ" sz="1600" dirty="0">
                <a:latin typeface="Menlo" panose="020B0609030804020204" pitchFamily="49" charset="0"/>
                <a:ea typeface="Menlo" panose="020B0609030804020204" pitchFamily="49" charset="0"/>
                <a:cs typeface="Menlo" panose="020B0609030804020204" pitchFamily="49" charset="0"/>
              </a:rPr>
              <a:t>	     . "&lt;p&gt;Error code " . </a:t>
            </a:r>
            <a:r>
              <a:rPr lang="en-US" altLang="en-TZ" sz="1600" dirty="0" err="1">
                <a:latin typeface="Menlo" panose="020B0609030804020204" pitchFamily="49" charset="0"/>
                <a:ea typeface="Menlo" panose="020B0609030804020204" pitchFamily="49" charset="0"/>
                <a:cs typeface="Menlo" panose="020B0609030804020204" pitchFamily="49" charset="0"/>
              </a:rPr>
              <a:t>mysqli_errno</a:t>
            </a:r>
            <a:r>
              <a:rPr lang="en-US" altLang="en-TZ" sz="1600" dirty="0">
                <a:latin typeface="Menlo" panose="020B0609030804020204" pitchFamily="49" charset="0"/>
                <a:ea typeface="Menlo" panose="020B0609030804020204" pitchFamily="49" charset="0"/>
                <a:cs typeface="Menlo" panose="020B0609030804020204" pitchFamily="49" charset="0"/>
              </a:rPr>
              <a:t>($</a:t>
            </a:r>
            <a:r>
              <a:rPr lang="en-US" altLang="en-TZ" sz="1600" dirty="0" err="1">
                <a:latin typeface="Menlo" panose="020B0609030804020204" pitchFamily="49" charset="0"/>
                <a:ea typeface="Menlo" panose="020B0609030804020204" pitchFamily="49" charset="0"/>
                <a:cs typeface="Menlo" panose="020B0609030804020204" pitchFamily="49" charset="0"/>
              </a:rPr>
              <a:t>DBConnect</a:t>
            </a:r>
            <a:r>
              <a:rPr lang="en-US" altLang="en-TZ" sz="1600" dirty="0">
                <a:latin typeface="Menlo" panose="020B0609030804020204" pitchFamily="49" charset="0"/>
                <a:ea typeface="Menlo" panose="020B0609030804020204" pitchFamily="49" charset="0"/>
                <a:cs typeface="Menlo" panose="020B0609030804020204" pitchFamily="49" charset="0"/>
              </a:rPr>
              <a:t>).            		"&lt;/p&gt;";</a:t>
            </a:r>
          </a:p>
          <a:p>
            <a:endParaRPr lang="en-TZ" dirty="0"/>
          </a:p>
        </p:txBody>
      </p:sp>
      <p:sp>
        <p:nvSpPr>
          <p:cNvPr id="4" name="Slide Number Placeholder 3">
            <a:extLst>
              <a:ext uri="{FF2B5EF4-FFF2-40B4-BE49-F238E27FC236}">
                <a16:creationId xmlns:a16="http://schemas.microsoft.com/office/drawing/2014/main" id="{3CAAF8CF-1F81-5395-BE87-28643A4EA836}"/>
              </a:ext>
            </a:extLst>
          </p:cNvPr>
          <p:cNvSpPr>
            <a:spLocks noGrp="1"/>
          </p:cNvSpPr>
          <p:nvPr>
            <p:ph type="sldNum" sz="quarter" idx="10"/>
          </p:nvPr>
        </p:nvSpPr>
        <p:spPr/>
        <p:txBody>
          <a:bodyPr/>
          <a:lstStyle/>
          <a:p>
            <a:fld id="{D942D3D9-05E0-394A-BA72-DF72094AE4EB}" type="slidenum">
              <a:rPr lang="en-GB" altLang="en-US" smtClean="0"/>
              <a:pPr/>
              <a:t>12</a:t>
            </a:fld>
            <a:endParaRPr lang="en-GB" altLang="en-US"/>
          </a:p>
        </p:txBody>
      </p:sp>
    </p:spTree>
    <p:extLst>
      <p:ext uri="{BB962C8B-B14F-4D97-AF65-F5344CB8AC3E}">
        <p14:creationId xmlns:p14="http://schemas.microsoft.com/office/powerpoint/2010/main" val="1494453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4231-2DFA-0D8B-A49A-FAC180226DF4}"/>
              </a:ext>
            </a:extLst>
          </p:cNvPr>
          <p:cNvSpPr>
            <a:spLocks noGrp="1"/>
          </p:cNvSpPr>
          <p:nvPr>
            <p:ph type="title"/>
          </p:nvPr>
        </p:nvSpPr>
        <p:spPr/>
        <p:txBody>
          <a:bodyPr/>
          <a:lstStyle/>
          <a:p>
            <a:r>
              <a:rPr lang="en-US" altLang="en-TZ" sz="4800" dirty="0"/>
              <a:t>Executing SQL Statements</a:t>
            </a:r>
            <a:endParaRPr lang="en-TZ" dirty="0"/>
          </a:p>
        </p:txBody>
      </p:sp>
      <p:sp>
        <p:nvSpPr>
          <p:cNvPr id="3" name="Content Placeholder 2">
            <a:extLst>
              <a:ext uri="{FF2B5EF4-FFF2-40B4-BE49-F238E27FC236}">
                <a16:creationId xmlns:a16="http://schemas.microsoft.com/office/drawing/2014/main" id="{25435C9F-2A40-3355-576A-C58317448D45}"/>
              </a:ext>
            </a:extLst>
          </p:cNvPr>
          <p:cNvSpPr>
            <a:spLocks noGrp="1"/>
          </p:cNvSpPr>
          <p:nvPr>
            <p:ph idx="1"/>
          </p:nvPr>
        </p:nvSpPr>
        <p:spPr/>
        <p:txBody>
          <a:bodyPr/>
          <a:lstStyle/>
          <a:p>
            <a:r>
              <a:rPr lang="en-US" altLang="en-TZ" dirty="0"/>
              <a:t>With object-oriented style, use the </a:t>
            </a:r>
            <a:r>
              <a:rPr lang="en-US" altLang="en-TZ" dirty="0">
                <a:latin typeface="Courier New" panose="02070309020205020404" pitchFamily="49" charset="0"/>
              </a:rPr>
              <a:t>query()</a:t>
            </a:r>
            <a:r>
              <a:rPr lang="en-US" altLang="en-TZ" dirty="0"/>
              <a:t> method of the </a:t>
            </a:r>
            <a:r>
              <a:rPr lang="en-US" altLang="en-TZ" dirty="0" err="1">
                <a:latin typeface="Courier New" panose="02070309020205020404" pitchFamily="49" charset="0"/>
              </a:rPr>
              <a:t>mysqli</a:t>
            </a:r>
            <a:r>
              <a:rPr lang="en-US" altLang="en-TZ" dirty="0"/>
              <a:t> class</a:t>
            </a:r>
          </a:p>
          <a:p>
            <a:r>
              <a:rPr lang="en-US" altLang="en-TZ" dirty="0"/>
              <a:t>To return the fields in the current row of a </a:t>
            </a:r>
            <a:r>
              <a:rPr lang="en-US" altLang="en-TZ" dirty="0" err="1"/>
              <a:t>resultset</a:t>
            </a:r>
            <a:r>
              <a:rPr lang="en-US" altLang="en-TZ" dirty="0"/>
              <a:t> into an indexed array use:</a:t>
            </a:r>
          </a:p>
          <a:p>
            <a:pPr lvl="1"/>
            <a:r>
              <a:rPr lang="en-US" altLang="en-TZ" dirty="0"/>
              <a:t>The </a:t>
            </a:r>
            <a:r>
              <a:rPr lang="en-US" altLang="en-TZ" dirty="0" err="1">
                <a:latin typeface="Courier New" panose="02070309020205020404" pitchFamily="49" charset="0"/>
              </a:rPr>
              <a:t>mysqli_fetch_row</a:t>
            </a:r>
            <a:r>
              <a:rPr lang="en-US" altLang="en-TZ" dirty="0">
                <a:latin typeface="Courier New" panose="02070309020205020404" pitchFamily="49" charset="0"/>
              </a:rPr>
              <a:t>()</a:t>
            </a:r>
            <a:r>
              <a:rPr lang="en-US" altLang="en-TZ" dirty="0"/>
              <a:t> function</a:t>
            </a:r>
          </a:p>
          <a:p>
            <a:r>
              <a:rPr lang="en-US" altLang="en-TZ" dirty="0"/>
              <a:t>To return the fields in the current row of a </a:t>
            </a:r>
            <a:r>
              <a:rPr lang="en-US" altLang="en-TZ" dirty="0" err="1"/>
              <a:t>resultset</a:t>
            </a:r>
            <a:r>
              <a:rPr lang="en-US" altLang="en-TZ" dirty="0"/>
              <a:t> into an associative array use:</a:t>
            </a:r>
          </a:p>
          <a:p>
            <a:pPr lvl="1"/>
            <a:r>
              <a:rPr lang="en-US" altLang="en-TZ" dirty="0"/>
              <a:t>The </a:t>
            </a:r>
            <a:r>
              <a:rPr lang="en-US" altLang="en-TZ" dirty="0" err="1">
                <a:latin typeface="Courier New" panose="02070309020205020404" pitchFamily="49" charset="0"/>
              </a:rPr>
              <a:t>mysqli_fetch_assoc</a:t>
            </a:r>
            <a:r>
              <a:rPr lang="en-US" altLang="en-TZ" dirty="0">
                <a:latin typeface="Courier New" panose="02070309020205020404" pitchFamily="49" charset="0"/>
              </a:rPr>
              <a:t>()</a:t>
            </a:r>
            <a:r>
              <a:rPr lang="en-US" altLang="en-TZ" dirty="0"/>
              <a:t> function</a:t>
            </a:r>
          </a:p>
          <a:p>
            <a:endParaRPr lang="en-TZ" dirty="0"/>
          </a:p>
        </p:txBody>
      </p:sp>
      <p:sp>
        <p:nvSpPr>
          <p:cNvPr id="4" name="Slide Number Placeholder 3">
            <a:extLst>
              <a:ext uri="{FF2B5EF4-FFF2-40B4-BE49-F238E27FC236}">
                <a16:creationId xmlns:a16="http://schemas.microsoft.com/office/drawing/2014/main" id="{4AF32E60-F324-37B6-2AF6-06CCFFD9353B}"/>
              </a:ext>
            </a:extLst>
          </p:cNvPr>
          <p:cNvSpPr>
            <a:spLocks noGrp="1"/>
          </p:cNvSpPr>
          <p:nvPr>
            <p:ph type="sldNum" sz="quarter" idx="10"/>
          </p:nvPr>
        </p:nvSpPr>
        <p:spPr/>
        <p:txBody>
          <a:bodyPr/>
          <a:lstStyle/>
          <a:p>
            <a:fld id="{D942D3D9-05E0-394A-BA72-DF72094AE4EB}" type="slidenum">
              <a:rPr lang="en-GB" altLang="en-US" smtClean="0"/>
              <a:pPr/>
              <a:t>13</a:t>
            </a:fld>
            <a:endParaRPr lang="en-GB" altLang="en-US"/>
          </a:p>
        </p:txBody>
      </p:sp>
    </p:spTree>
    <p:extLst>
      <p:ext uri="{BB962C8B-B14F-4D97-AF65-F5344CB8AC3E}">
        <p14:creationId xmlns:p14="http://schemas.microsoft.com/office/powerpoint/2010/main" val="1164931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E263A-207D-FCEB-8512-D9AAF4A1D9EF}"/>
              </a:ext>
            </a:extLst>
          </p:cNvPr>
          <p:cNvSpPr>
            <a:spLocks noGrp="1"/>
          </p:cNvSpPr>
          <p:nvPr>
            <p:ph type="title"/>
          </p:nvPr>
        </p:nvSpPr>
        <p:spPr/>
        <p:txBody>
          <a:bodyPr/>
          <a:lstStyle/>
          <a:p>
            <a:r>
              <a:rPr lang="en-US" altLang="en-TZ" sz="4800" dirty="0"/>
              <a:t>Executing SQL Statements</a:t>
            </a:r>
            <a:endParaRPr lang="en-TZ" dirty="0"/>
          </a:p>
        </p:txBody>
      </p:sp>
      <p:sp>
        <p:nvSpPr>
          <p:cNvPr id="3" name="Content Placeholder 2">
            <a:extLst>
              <a:ext uri="{FF2B5EF4-FFF2-40B4-BE49-F238E27FC236}">
                <a16:creationId xmlns:a16="http://schemas.microsoft.com/office/drawing/2014/main" id="{AD5576DC-0BF5-C441-2637-C7353A016271}"/>
              </a:ext>
            </a:extLst>
          </p:cNvPr>
          <p:cNvSpPr>
            <a:spLocks noGrp="1"/>
          </p:cNvSpPr>
          <p:nvPr>
            <p:ph idx="1"/>
          </p:nvPr>
        </p:nvSpPr>
        <p:spPr/>
        <p:txBody>
          <a:bodyPr/>
          <a:lstStyle/>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TableName</a:t>
            </a:r>
            <a:r>
              <a:rPr lang="en-US" altLang="en-TZ" sz="1800" dirty="0">
                <a:latin typeface="Menlo" panose="020B0609030804020204" pitchFamily="49" charset="0"/>
                <a:ea typeface="Menlo" panose="020B0609030804020204" pitchFamily="49" charset="0"/>
                <a:cs typeface="Menlo" panose="020B0609030804020204" pitchFamily="49" charset="0"/>
              </a:rPr>
              <a:t> = "inventory";</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a:t>
            </a:r>
            <a:r>
              <a:rPr lang="en-US" altLang="en-TZ" sz="1800" dirty="0" err="1">
                <a:latin typeface="Menlo" panose="020B0609030804020204" pitchFamily="49" charset="0"/>
                <a:ea typeface="Menlo" panose="020B0609030804020204" pitchFamily="49" charset="0"/>
                <a:cs typeface="Menlo" panose="020B0609030804020204" pitchFamily="49" charset="0"/>
              </a:rPr>
              <a:t>SQLstring</a:t>
            </a:r>
            <a:r>
              <a:rPr lang="en-US" altLang="en-TZ" sz="1800" dirty="0">
                <a:latin typeface="Menlo" panose="020B0609030804020204" pitchFamily="49" charset="0"/>
                <a:ea typeface="Menlo" panose="020B0609030804020204" pitchFamily="49" charset="0"/>
                <a:cs typeface="Menlo" panose="020B0609030804020204" pitchFamily="49" charset="0"/>
              </a:rPr>
              <a:t> = "SELECT * FROM inventory";</a:t>
            </a:r>
          </a:p>
          <a:p>
            <a:pPr>
              <a:lnSpc>
                <a:spcPct val="75000"/>
              </a:lnSpc>
              <a:buFont typeface="Wingdings" pitchFamily="2" charset="2"/>
              <a:buNone/>
              <a:tabLst>
                <a:tab pos="688975" algn="l"/>
              </a:tabLst>
            </a:pPr>
            <a:r>
              <a:rPr lang="en-US" altLang="en-TZ" sz="1800" b="1" dirty="0">
                <a:latin typeface="Menlo" panose="020B0609030804020204" pitchFamily="49" charset="0"/>
                <a:ea typeface="Menlo" panose="020B0609030804020204" pitchFamily="49" charset="0"/>
                <a:cs typeface="Menlo" panose="020B0609030804020204" pitchFamily="49" charset="0"/>
              </a:rPr>
              <a:t>$</a:t>
            </a:r>
            <a:r>
              <a:rPr lang="en-US" altLang="en-TZ" sz="1800" b="1" dirty="0" err="1">
                <a:latin typeface="Menlo" panose="020B0609030804020204" pitchFamily="49" charset="0"/>
                <a:ea typeface="Menlo" panose="020B0609030804020204" pitchFamily="49" charset="0"/>
                <a:cs typeface="Menlo" panose="020B0609030804020204" pitchFamily="49" charset="0"/>
              </a:rPr>
              <a:t>QueryResult</a:t>
            </a:r>
            <a:r>
              <a:rPr lang="en-US" altLang="en-TZ" sz="1800" b="1" dirty="0">
                <a:latin typeface="Menlo" panose="020B0609030804020204" pitchFamily="49" charset="0"/>
                <a:ea typeface="Menlo" panose="020B0609030804020204" pitchFamily="49" charset="0"/>
                <a:cs typeface="Menlo" panose="020B0609030804020204" pitchFamily="49" charset="0"/>
              </a:rPr>
              <a:t> = $</a:t>
            </a:r>
            <a:r>
              <a:rPr lang="en-US" altLang="en-TZ" sz="1800" b="1" dirty="0" err="1">
                <a:latin typeface="Menlo" panose="020B0609030804020204" pitchFamily="49" charset="0"/>
                <a:ea typeface="Menlo" panose="020B0609030804020204" pitchFamily="49" charset="0"/>
                <a:cs typeface="Menlo" panose="020B0609030804020204" pitchFamily="49" charset="0"/>
              </a:rPr>
              <a:t>DBConnect</a:t>
            </a:r>
            <a:r>
              <a:rPr lang="en-US" altLang="en-TZ" sz="1800" b="1" dirty="0">
                <a:latin typeface="Menlo" panose="020B0609030804020204" pitchFamily="49" charset="0"/>
                <a:ea typeface="Menlo" panose="020B0609030804020204" pitchFamily="49" charset="0"/>
                <a:cs typeface="Menlo" panose="020B0609030804020204" pitchFamily="49" charset="0"/>
              </a:rPr>
              <a:t>-&gt;query($</a:t>
            </a:r>
            <a:r>
              <a:rPr lang="en-US" altLang="en-TZ" sz="1800" b="1" dirty="0" err="1">
                <a:latin typeface="Menlo" panose="020B0609030804020204" pitchFamily="49" charset="0"/>
                <a:ea typeface="Menlo" panose="020B0609030804020204" pitchFamily="49" charset="0"/>
                <a:cs typeface="Menlo" panose="020B0609030804020204" pitchFamily="49" charset="0"/>
              </a:rPr>
              <a:t>SQLstring</a:t>
            </a:r>
            <a:r>
              <a:rPr lang="en-US" altLang="en-TZ" sz="1800" b="1" dirty="0">
                <a:latin typeface="Menlo" panose="020B0609030804020204" pitchFamily="49" charset="0"/>
                <a:ea typeface="Menlo" panose="020B0609030804020204" pitchFamily="49" charset="0"/>
                <a:cs typeface="Menlo" panose="020B0609030804020204" pitchFamily="49" charset="0"/>
              </a:rPr>
              <a: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Or die("&lt;p&gt;Unable to execute the query.&lt;/p&gt;"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 "&lt;p&gt;Error code " . $</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-&gt;</a:t>
            </a:r>
            <a:r>
              <a:rPr lang="en-US" altLang="en-TZ" sz="1800" dirty="0" err="1">
                <a:latin typeface="Menlo" panose="020B0609030804020204" pitchFamily="49" charset="0"/>
                <a:ea typeface="Menlo" panose="020B0609030804020204" pitchFamily="49" charset="0"/>
                <a:cs typeface="Menlo" panose="020B0609030804020204" pitchFamily="49" charset="0"/>
              </a:rPr>
              <a:t>errno</a:t>
            </a:r>
            <a:endParaRPr lang="en-US" altLang="en-TZ" sz="1800" dirty="0">
              <a:latin typeface="Menlo" panose="020B0609030804020204" pitchFamily="49" charset="0"/>
              <a:ea typeface="Menlo" panose="020B0609030804020204" pitchFamily="49" charset="0"/>
              <a:cs typeface="Menlo" panose="020B0609030804020204" pitchFamily="49" charset="0"/>
            </a:endParaRP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 ": " . $</a:t>
            </a:r>
            <a:r>
              <a:rPr lang="en-US" altLang="en-TZ" sz="1800" dirty="0" err="1">
                <a:latin typeface="Menlo" panose="020B0609030804020204" pitchFamily="49" charset="0"/>
                <a:ea typeface="Menlo" panose="020B0609030804020204" pitchFamily="49" charset="0"/>
                <a:cs typeface="Menlo" panose="020B0609030804020204" pitchFamily="49" charset="0"/>
              </a:rPr>
              <a:t>DBConnect</a:t>
            </a:r>
            <a:r>
              <a:rPr lang="en-US" altLang="en-TZ" sz="1800" dirty="0">
                <a:latin typeface="Menlo" panose="020B0609030804020204" pitchFamily="49" charset="0"/>
                <a:ea typeface="Menlo" panose="020B0609030804020204" pitchFamily="49" charset="0"/>
                <a:cs typeface="Menlo" panose="020B0609030804020204" pitchFamily="49" charset="0"/>
              </a:rPr>
              <a:t>-&gt;error) . "&lt;/p&gt;";</a:t>
            </a:r>
          </a:p>
          <a:p>
            <a:pPr>
              <a:lnSpc>
                <a:spcPct val="75000"/>
              </a:lnSpc>
              <a:buFont typeface="Wingdings" pitchFamily="2" charset="2"/>
              <a:buNone/>
              <a:tabLst>
                <a:tab pos="688975" algn="l"/>
              </a:tabLst>
            </a:pPr>
            <a:endParaRPr lang="en-US" altLang="en-TZ" sz="1800" dirty="0">
              <a:latin typeface="Menlo" panose="020B0609030804020204" pitchFamily="49" charset="0"/>
              <a:ea typeface="Menlo" panose="020B0609030804020204" pitchFamily="49" charset="0"/>
              <a:cs typeface="Menlo" panose="020B0609030804020204" pitchFamily="49" charset="0"/>
            </a:endParaRP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echo "&lt;table width='100%‘ border='1'&gt;";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echo "&lt;tr&gt;&lt;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&gt;Make&lt;/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&gt;Model&lt;/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&gt;Price&lt;/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&gt;Inventory&lt;/</a:t>
            </a:r>
            <a:r>
              <a:rPr lang="en-US" altLang="en-TZ" sz="1800" dirty="0" err="1">
                <a:latin typeface="Menlo" panose="020B0609030804020204" pitchFamily="49" charset="0"/>
                <a:ea typeface="Menlo" panose="020B0609030804020204" pitchFamily="49" charset="0"/>
                <a:cs typeface="Menlo" panose="020B0609030804020204" pitchFamily="49" charset="0"/>
              </a:rPr>
              <a:t>th</a:t>
            </a:r>
            <a:r>
              <a:rPr lang="en-US" altLang="en-TZ" sz="1800" dirty="0">
                <a:latin typeface="Menlo" panose="020B0609030804020204" pitchFamily="49" charset="0"/>
                <a:ea typeface="Menlo" panose="020B0609030804020204" pitchFamily="49" charset="0"/>
                <a:cs typeface="Menlo" panose="020B0609030804020204" pitchFamily="49" charset="0"/>
              </a:rPr>
              <a:t>&gt;&lt;/tr&gt;";</a:t>
            </a:r>
          </a:p>
          <a:p>
            <a:pPr>
              <a:lnSpc>
                <a:spcPct val="75000"/>
              </a:lnSpc>
              <a:buFont typeface="Wingdings" pitchFamily="2" charset="2"/>
              <a:buNone/>
              <a:tabLst>
                <a:tab pos="688975" algn="l"/>
              </a:tabLst>
            </a:pPr>
            <a:r>
              <a:rPr lang="en-US" altLang="en-TZ" sz="1800" b="1" dirty="0">
                <a:latin typeface="Menlo" panose="020B0609030804020204" pitchFamily="49" charset="0"/>
                <a:ea typeface="Menlo" panose="020B0609030804020204" pitchFamily="49" charset="0"/>
                <a:cs typeface="Menlo" panose="020B0609030804020204" pitchFamily="49" charset="0"/>
              </a:rPr>
              <a:t>$Row = $</a:t>
            </a:r>
            <a:r>
              <a:rPr lang="en-US" altLang="en-TZ" sz="1800" b="1" dirty="0" err="1">
                <a:latin typeface="Menlo" panose="020B0609030804020204" pitchFamily="49" charset="0"/>
                <a:ea typeface="Menlo" panose="020B0609030804020204" pitchFamily="49" charset="0"/>
                <a:cs typeface="Menlo" panose="020B0609030804020204" pitchFamily="49" charset="0"/>
              </a:rPr>
              <a:t>QueryResult</a:t>
            </a:r>
            <a:r>
              <a:rPr lang="en-US" altLang="en-TZ" sz="1800" b="1" dirty="0">
                <a:latin typeface="Menlo" panose="020B0609030804020204" pitchFamily="49" charset="0"/>
                <a:ea typeface="Menlo" panose="020B0609030804020204" pitchFamily="49" charset="0"/>
                <a:cs typeface="Menlo" panose="020B0609030804020204" pitchFamily="49" charset="0"/>
              </a:rPr>
              <a:t>-&gt;</a:t>
            </a:r>
            <a:r>
              <a:rPr lang="en-US" altLang="en-TZ" sz="1800" b="1" dirty="0" err="1">
                <a:latin typeface="Menlo" panose="020B0609030804020204" pitchFamily="49" charset="0"/>
                <a:ea typeface="Menlo" panose="020B0609030804020204" pitchFamily="49" charset="0"/>
                <a:cs typeface="Menlo" panose="020B0609030804020204" pitchFamily="49" charset="0"/>
              </a:rPr>
              <a:t>fetch_row</a:t>
            </a:r>
            <a:r>
              <a:rPr lang="en-US" altLang="en-TZ" sz="1800" b="1" dirty="0">
                <a:latin typeface="Menlo" panose="020B0609030804020204" pitchFamily="49" charset="0"/>
                <a:ea typeface="Menlo" panose="020B0609030804020204" pitchFamily="49" charset="0"/>
                <a:cs typeface="Menlo" panose="020B0609030804020204" pitchFamily="49" charset="0"/>
              </a:rPr>
              <a: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do {</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echo "&lt;tr&gt;&lt;td&gt;{$Row[0]}&lt;/td&gt;";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echo "&lt;td&gt;{$Row[1]}&lt;/td&gt;";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echo "&lt;td&gt;{$Row[2]}&lt;/td&gt;";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echo "&lt;td&gt;{$Row[3]}&lt;/td&gt;&lt;/tr&gt;";</a:t>
            </a:r>
          </a:p>
          <a:p>
            <a:pPr>
              <a:lnSpc>
                <a:spcPct val="75000"/>
              </a:lnSpc>
              <a:buFont typeface="Wingdings" pitchFamily="2" charset="2"/>
              <a:buNone/>
              <a:tabLst>
                <a:tab pos="688975" algn="l"/>
              </a:tabLst>
            </a:pPr>
            <a:r>
              <a:rPr lang="en-US" altLang="en-TZ" sz="1800" b="1" dirty="0">
                <a:latin typeface="Menlo" panose="020B0609030804020204" pitchFamily="49" charset="0"/>
                <a:ea typeface="Menlo" panose="020B0609030804020204" pitchFamily="49" charset="0"/>
                <a:cs typeface="Menlo" panose="020B0609030804020204" pitchFamily="49" charset="0"/>
              </a:rPr>
              <a:t>		$Row = $</a:t>
            </a:r>
            <a:r>
              <a:rPr lang="en-US" altLang="en-TZ" sz="1800" b="1" dirty="0" err="1">
                <a:latin typeface="Menlo" panose="020B0609030804020204" pitchFamily="49" charset="0"/>
                <a:ea typeface="Menlo" panose="020B0609030804020204" pitchFamily="49" charset="0"/>
                <a:cs typeface="Menlo" panose="020B0609030804020204" pitchFamily="49" charset="0"/>
              </a:rPr>
              <a:t>QueryResult</a:t>
            </a:r>
            <a:r>
              <a:rPr lang="en-US" altLang="en-TZ" sz="1800" b="1" dirty="0">
                <a:latin typeface="Menlo" panose="020B0609030804020204" pitchFamily="49" charset="0"/>
                <a:ea typeface="Menlo" panose="020B0609030804020204" pitchFamily="49" charset="0"/>
                <a:cs typeface="Menlo" panose="020B0609030804020204" pitchFamily="49" charset="0"/>
              </a:rPr>
              <a:t>-&gt;</a:t>
            </a:r>
            <a:r>
              <a:rPr lang="en-US" altLang="en-TZ" sz="1800" b="1" dirty="0" err="1">
                <a:latin typeface="Menlo" panose="020B0609030804020204" pitchFamily="49" charset="0"/>
                <a:ea typeface="Menlo" panose="020B0609030804020204" pitchFamily="49" charset="0"/>
                <a:cs typeface="Menlo" panose="020B0609030804020204" pitchFamily="49" charset="0"/>
              </a:rPr>
              <a:t>fetch_row</a:t>
            </a:r>
            <a:r>
              <a:rPr lang="en-US" altLang="en-TZ" sz="1800" b="1" dirty="0">
                <a:latin typeface="Menlo" panose="020B0609030804020204" pitchFamily="49" charset="0"/>
                <a:ea typeface="Menlo" panose="020B0609030804020204" pitchFamily="49" charset="0"/>
                <a:cs typeface="Menlo" panose="020B0609030804020204" pitchFamily="49" charset="0"/>
              </a:rPr>
              <a:t>();</a:t>
            </a:r>
          </a:p>
          <a:p>
            <a:pPr>
              <a:lnSpc>
                <a:spcPct val="75000"/>
              </a:lnSpc>
              <a:buFont typeface="Wingdings" pitchFamily="2" charset="2"/>
              <a:buNone/>
              <a:tabLst>
                <a:tab pos="688975" algn="l"/>
              </a:tabLst>
            </a:pPr>
            <a:r>
              <a:rPr lang="en-US" altLang="en-TZ" sz="1800" dirty="0">
                <a:latin typeface="Menlo" panose="020B0609030804020204" pitchFamily="49" charset="0"/>
                <a:ea typeface="Menlo" panose="020B0609030804020204" pitchFamily="49" charset="0"/>
                <a:cs typeface="Menlo" panose="020B0609030804020204" pitchFamily="49" charset="0"/>
              </a:rPr>
              <a:t>} while ($Row);</a:t>
            </a:r>
          </a:p>
          <a:p>
            <a:endParaRPr lang="en-TZ" dirty="0"/>
          </a:p>
        </p:txBody>
      </p:sp>
      <p:sp>
        <p:nvSpPr>
          <p:cNvPr id="4" name="Slide Number Placeholder 3">
            <a:extLst>
              <a:ext uri="{FF2B5EF4-FFF2-40B4-BE49-F238E27FC236}">
                <a16:creationId xmlns:a16="http://schemas.microsoft.com/office/drawing/2014/main" id="{097F59E9-C860-9826-FDD0-5E4CFCEDAC1A}"/>
              </a:ext>
            </a:extLst>
          </p:cNvPr>
          <p:cNvSpPr>
            <a:spLocks noGrp="1"/>
          </p:cNvSpPr>
          <p:nvPr>
            <p:ph type="sldNum" sz="quarter" idx="10"/>
          </p:nvPr>
        </p:nvSpPr>
        <p:spPr/>
        <p:txBody>
          <a:bodyPr/>
          <a:lstStyle/>
          <a:p>
            <a:fld id="{D942D3D9-05E0-394A-BA72-DF72094AE4EB}" type="slidenum">
              <a:rPr lang="en-GB" altLang="en-US" smtClean="0"/>
              <a:pPr/>
              <a:t>14</a:t>
            </a:fld>
            <a:endParaRPr lang="en-GB" altLang="en-US"/>
          </a:p>
        </p:txBody>
      </p:sp>
    </p:spTree>
    <p:extLst>
      <p:ext uri="{BB962C8B-B14F-4D97-AF65-F5344CB8AC3E}">
        <p14:creationId xmlns:p14="http://schemas.microsoft.com/office/powerpoint/2010/main" val="1484600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94AE5-D57B-3E1C-698F-ACEF814405D2}"/>
              </a:ext>
            </a:extLst>
          </p:cNvPr>
          <p:cNvSpPr>
            <a:spLocks noGrp="1"/>
          </p:cNvSpPr>
          <p:nvPr>
            <p:ph type="title"/>
          </p:nvPr>
        </p:nvSpPr>
        <p:spPr/>
        <p:txBody>
          <a:bodyPr/>
          <a:lstStyle/>
          <a:p>
            <a:r>
              <a:rPr lang="en-GB" sz="3200" b="1" dirty="0">
                <a:solidFill>
                  <a:srgbClr val="0E0E0E"/>
                </a:solidFill>
                <a:effectLst/>
                <a:latin typeface=".SF NS"/>
              </a:rPr>
              <a:t>Binding Parameter Types for </a:t>
            </a:r>
            <a:r>
              <a:rPr lang="en-GB" sz="3200" b="1" dirty="0" err="1">
                <a:solidFill>
                  <a:srgbClr val="0E0E0E"/>
                </a:solidFill>
                <a:effectLst/>
                <a:latin typeface=".SF NS"/>
              </a:rPr>
              <a:t>MySQLi</a:t>
            </a:r>
            <a:r>
              <a:rPr lang="en-GB" sz="3200" b="1" dirty="0">
                <a:solidFill>
                  <a:srgbClr val="0E0E0E"/>
                </a:solidFill>
                <a:effectLst/>
                <a:latin typeface=".SF NS"/>
              </a:rPr>
              <a:t> </a:t>
            </a:r>
            <a:r>
              <a:rPr lang="en-GB" sz="3200" b="1" dirty="0" err="1">
                <a:solidFill>
                  <a:srgbClr val="0E0E0E"/>
                </a:solidFill>
                <a:effectLst/>
                <a:latin typeface=".SF NS"/>
              </a:rPr>
              <a:t>bind_param</a:t>
            </a:r>
            <a:r>
              <a:rPr lang="en-GB" sz="3200" b="1" dirty="0">
                <a:solidFill>
                  <a:srgbClr val="0E0E0E"/>
                </a:solidFill>
                <a:effectLst/>
                <a:latin typeface=".SF NS"/>
              </a:rPr>
              <a:t>:</a:t>
            </a:r>
            <a:endParaRPr lang="en-TZ" dirty="0"/>
          </a:p>
        </p:txBody>
      </p:sp>
      <p:sp>
        <p:nvSpPr>
          <p:cNvPr id="3" name="Content Placeholder 2">
            <a:extLst>
              <a:ext uri="{FF2B5EF4-FFF2-40B4-BE49-F238E27FC236}">
                <a16:creationId xmlns:a16="http://schemas.microsoft.com/office/drawing/2014/main" id="{81874C5F-519F-6CCE-2C39-C77C0E84422F}"/>
              </a:ext>
            </a:extLst>
          </p:cNvPr>
          <p:cNvSpPr>
            <a:spLocks noGrp="1"/>
          </p:cNvSpPr>
          <p:nvPr>
            <p:ph idx="1"/>
          </p:nvPr>
        </p:nvSpPr>
        <p:spPr/>
        <p:txBody>
          <a:bodyPr/>
          <a:lstStyle/>
          <a:p>
            <a:pPr marL="114300" indent="0">
              <a:buNone/>
            </a:pPr>
            <a:r>
              <a:rPr lang="en-GB" sz="2000" dirty="0">
                <a:solidFill>
                  <a:srgbClr val="0E0E0E"/>
                </a:solidFill>
                <a:effectLst/>
              </a:rPr>
              <a:t>1. </a:t>
            </a:r>
            <a:r>
              <a:rPr lang="en-GB" sz="2000" dirty="0" err="1">
                <a:solidFill>
                  <a:srgbClr val="0E0E0E"/>
                </a:solidFill>
                <a:effectLst/>
              </a:rPr>
              <a:t>i</a:t>
            </a:r>
            <a:r>
              <a:rPr lang="en-GB" sz="2000" dirty="0">
                <a:solidFill>
                  <a:srgbClr val="0E0E0E"/>
                </a:solidFill>
                <a:effectLst/>
              </a:rPr>
              <a:t>: Integer</a:t>
            </a:r>
          </a:p>
          <a:p>
            <a:pPr lvl="1"/>
            <a:r>
              <a:rPr lang="en-GB" sz="1800" dirty="0">
                <a:solidFill>
                  <a:srgbClr val="0E0E0E"/>
                </a:solidFill>
                <a:effectLst/>
              </a:rPr>
              <a:t>For whole numbers (e.g., 1, 42, -10).</a:t>
            </a:r>
          </a:p>
          <a:p>
            <a:pPr lvl="1"/>
            <a:r>
              <a:rPr lang="en-GB" sz="1800" dirty="0">
                <a:solidFill>
                  <a:srgbClr val="0E0E0E"/>
                </a:solidFill>
                <a:effectLst/>
              </a:rPr>
              <a:t>Maps to MySQL INT, TINYINT, SMALLINT, MEDIUMINT, BIGINT.</a:t>
            </a:r>
          </a:p>
          <a:p>
            <a:pPr marL="114300" indent="0">
              <a:buNone/>
            </a:pPr>
            <a:r>
              <a:rPr lang="en-GB" sz="2000" dirty="0">
                <a:solidFill>
                  <a:srgbClr val="0E0E0E"/>
                </a:solidFill>
                <a:effectLst/>
              </a:rPr>
              <a:t>2. d: Double</a:t>
            </a:r>
          </a:p>
          <a:p>
            <a:pPr lvl="1"/>
            <a:r>
              <a:rPr lang="en-GB" sz="1800" dirty="0">
                <a:solidFill>
                  <a:srgbClr val="0E0E0E"/>
                </a:solidFill>
                <a:effectLst/>
              </a:rPr>
              <a:t>For floating-point or decimal numbers (e.g., 3.14, -0.001).</a:t>
            </a:r>
          </a:p>
          <a:p>
            <a:pPr lvl="1"/>
            <a:r>
              <a:rPr lang="en-GB" sz="1800" dirty="0">
                <a:solidFill>
                  <a:srgbClr val="0E0E0E"/>
                </a:solidFill>
                <a:effectLst/>
              </a:rPr>
              <a:t>Maps to MySQL FLOAT, DOUBLE, DECIMAL.</a:t>
            </a:r>
          </a:p>
          <a:p>
            <a:pPr marL="114300" indent="0">
              <a:buNone/>
            </a:pPr>
            <a:r>
              <a:rPr lang="en-GB" sz="2000" dirty="0">
                <a:solidFill>
                  <a:srgbClr val="0E0E0E"/>
                </a:solidFill>
                <a:effectLst/>
              </a:rPr>
              <a:t>3. s: String</a:t>
            </a:r>
          </a:p>
          <a:p>
            <a:pPr lvl="1"/>
            <a:r>
              <a:rPr lang="en-GB" sz="1800" dirty="0">
                <a:solidFill>
                  <a:srgbClr val="0E0E0E"/>
                </a:solidFill>
                <a:effectLst/>
              </a:rPr>
              <a:t>For strings or textual data (e.g., "Hello", "</a:t>
            </a:r>
            <a:r>
              <a:rPr lang="en-GB" sz="1800" dirty="0" err="1">
                <a:solidFill>
                  <a:srgbClr val="0E0E0E"/>
                </a:solidFill>
                <a:effectLst/>
              </a:rPr>
              <a:t>example@example.com</a:t>
            </a:r>
            <a:r>
              <a:rPr lang="en-GB" sz="1800" dirty="0">
                <a:solidFill>
                  <a:srgbClr val="0E0E0E"/>
                </a:solidFill>
                <a:effectLst/>
              </a:rPr>
              <a:t>").</a:t>
            </a:r>
          </a:p>
          <a:p>
            <a:pPr lvl="1"/>
            <a:r>
              <a:rPr lang="en-GB" sz="1800" dirty="0">
                <a:solidFill>
                  <a:srgbClr val="0E0E0E"/>
                </a:solidFill>
                <a:effectLst/>
              </a:rPr>
              <a:t>Maps to MySQL CHAR, VARCHAR, TEXT, ENUM, SET.</a:t>
            </a:r>
          </a:p>
          <a:p>
            <a:pPr marL="114300" indent="0">
              <a:buNone/>
            </a:pPr>
            <a:r>
              <a:rPr lang="en-GB" sz="2000" dirty="0">
                <a:solidFill>
                  <a:srgbClr val="0E0E0E"/>
                </a:solidFill>
                <a:effectLst/>
              </a:rPr>
              <a:t>4. b: Blob</a:t>
            </a:r>
          </a:p>
          <a:p>
            <a:pPr lvl="1"/>
            <a:r>
              <a:rPr lang="en-GB" sz="1800" dirty="0">
                <a:solidFill>
                  <a:srgbClr val="0E0E0E"/>
                </a:solidFill>
                <a:effectLst/>
              </a:rPr>
              <a:t>For binary data (e.g., images, files, etc.).</a:t>
            </a:r>
          </a:p>
          <a:p>
            <a:pPr lvl="1"/>
            <a:r>
              <a:rPr lang="en-GB" sz="1800" dirty="0">
                <a:solidFill>
                  <a:srgbClr val="0E0E0E"/>
                </a:solidFill>
                <a:effectLst/>
              </a:rPr>
              <a:t>Maps to MySQL BLOB.</a:t>
            </a:r>
          </a:p>
          <a:p>
            <a:endParaRPr lang="en-TZ" dirty="0"/>
          </a:p>
        </p:txBody>
      </p:sp>
      <p:sp>
        <p:nvSpPr>
          <p:cNvPr id="4" name="Slide Number Placeholder 3">
            <a:extLst>
              <a:ext uri="{FF2B5EF4-FFF2-40B4-BE49-F238E27FC236}">
                <a16:creationId xmlns:a16="http://schemas.microsoft.com/office/drawing/2014/main" id="{390E106B-BFB1-7C29-2DCD-808B01EF426B}"/>
              </a:ext>
            </a:extLst>
          </p:cNvPr>
          <p:cNvSpPr>
            <a:spLocks noGrp="1"/>
          </p:cNvSpPr>
          <p:nvPr>
            <p:ph type="sldNum" sz="quarter" idx="10"/>
          </p:nvPr>
        </p:nvSpPr>
        <p:spPr/>
        <p:txBody>
          <a:bodyPr/>
          <a:lstStyle/>
          <a:p>
            <a:fld id="{D942D3D9-05E0-394A-BA72-DF72094AE4EB}" type="slidenum">
              <a:rPr lang="en-GB" altLang="en-US" smtClean="0"/>
              <a:pPr/>
              <a:t>15</a:t>
            </a:fld>
            <a:endParaRPr lang="en-GB" altLang="en-US"/>
          </a:p>
        </p:txBody>
      </p:sp>
    </p:spTree>
    <p:extLst>
      <p:ext uri="{BB962C8B-B14F-4D97-AF65-F5344CB8AC3E}">
        <p14:creationId xmlns:p14="http://schemas.microsoft.com/office/powerpoint/2010/main" val="340318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A4E62-68AE-CA1E-A17F-4A43FB71C016}"/>
              </a:ext>
            </a:extLst>
          </p:cNvPr>
          <p:cNvSpPr>
            <a:spLocks noGrp="1"/>
          </p:cNvSpPr>
          <p:nvPr>
            <p:ph type="title"/>
          </p:nvPr>
        </p:nvSpPr>
        <p:spPr/>
        <p:txBody>
          <a:bodyPr/>
          <a:lstStyle/>
          <a:p>
            <a:r>
              <a:rPr lang="en-GB" sz="4800" b="1" dirty="0">
                <a:solidFill>
                  <a:srgbClr val="0E0E0E"/>
                </a:solidFill>
                <a:effectLst/>
                <a:latin typeface=".SF NS"/>
              </a:rPr>
              <a:t>Binding Parameter</a:t>
            </a:r>
            <a:endParaRPr lang="en-TZ" dirty="0"/>
          </a:p>
        </p:txBody>
      </p:sp>
      <p:sp>
        <p:nvSpPr>
          <p:cNvPr id="3" name="Content Placeholder 2">
            <a:extLst>
              <a:ext uri="{FF2B5EF4-FFF2-40B4-BE49-F238E27FC236}">
                <a16:creationId xmlns:a16="http://schemas.microsoft.com/office/drawing/2014/main" id="{E77E7D71-B751-57A7-DA49-0B29A093888A}"/>
              </a:ext>
            </a:extLst>
          </p:cNvPr>
          <p:cNvSpPr>
            <a:spLocks noGrp="1"/>
          </p:cNvSpPr>
          <p:nvPr>
            <p:ph idx="1"/>
          </p:nvPr>
        </p:nvSpPr>
        <p:spPr/>
        <p:txBody>
          <a:bodyPr/>
          <a:lstStyle/>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 = "INSERT INTO users (id, name) VALUES (?, ?)";</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 = $conn-&gt;prepare($</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$id = 1;</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$name = "John";</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-&gt;</a:t>
            </a:r>
            <a:r>
              <a:rPr lang="en-GB" sz="1800" dirty="0" err="1">
                <a:latin typeface="Menlo" panose="020B0609030804020204" pitchFamily="49" charset="0"/>
                <a:ea typeface="Menlo" panose="020B0609030804020204" pitchFamily="49" charset="0"/>
                <a:cs typeface="Menlo" panose="020B0609030804020204" pitchFamily="49" charset="0"/>
              </a:rPr>
              <a:t>bind_param</a:t>
            </a:r>
            <a:r>
              <a:rPr lang="en-GB" sz="1800" dirty="0">
                <a:latin typeface="Menlo" panose="020B0609030804020204" pitchFamily="49" charset="0"/>
                <a:ea typeface="Menlo" panose="020B0609030804020204" pitchFamily="49" charset="0"/>
                <a:cs typeface="Menlo" panose="020B0609030804020204" pitchFamily="49" charset="0"/>
              </a:rPr>
              <a:t>("is", $id, $name);</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-&gt;execute();</a:t>
            </a:r>
          </a:p>
          <a:p>
            <a:pPr marL="114300" indent="0">
              <a:buNone/>
            </a:pPr>
            <a:r>
              <a:rPr lang="en-GB" sz="1800" dirty="0">
                <a:solidFill>
                  <a:srgbClr val="002060"/>
                </a:solidFill>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 = "INSERT INTO files (name, data) VALUES (?, ?)";</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 = $conn-&gt;prepare($</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$name = "file1.txt";</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$data = </a:t>
            </a:r>
            <a:r>
              <a:rPr lang="en-GB" sz="1800" dirty="0" err="1">
                <a:latin typeface="Menlo" panose="020B0609030804020204" pitchFamily="49" charset="0"/>
                <a:ea typeface="Menlo" panose="020B0609030804020204" pitchFamily="49" charset="0"/>
                <a:cs typeface="Menlo" panose="020B0609030804020204" pitchFamily="49" charset="0"/>
              </a:rPr>
              <a:t>file_get_contents</a:t>
            </a:r>
            <a:r>
              <a:rPr lang="en-GB" sz="1800" dirty="0">
                <a:latin typeface="Menlo" panose="020B0609030804020204" pitchFamily="49" charset="0"/>
                <a:ea typeface="Menlo" panose="020B0609030804020204" pitchFamily="49" charset="0"/>
                <a:cs typeface="Menlo" panose="020B0609030804020204" pitchFamily="49" charset="0"/>
              </a:rPr>
              <a:t>("path/to/file1.txt");</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-&gt;</a:t>
            </a:r>
            <a:r>
              <a:rPr lang="en-GB" sz="1800" dirty="0" err="1">
                <a:latin typeface="Menlo" panose="020B0609030804020204" pitchFamily="49" charset="0"/>
                <a:ea typeface="Menlo" panose="020B0609030804020204" pitchFamily="49" charset="0"/>
                <a:cs typeface="Menlo" panose="020B0609030804020204" pitchFamily="49" charset="0"/>
              </a:rPr>
              <a:t>bind_param</a:t>
            </a: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sb</a:t>
            </a:r>
            <a:r>
              <a:rPr lang="en-GB" sz="1800" dirty="0">
                <a:latin typeface="Menlo" panose="020B0609030804020204" pitchFamily="49" charset="0"/>
                <a:ea typeface="Menlo" panose="020B0609030804020204" pitchFamily="49" charset="0"/>
                <a:cs typeface="Menlo" panose="020B0609030804020204" pitchFamily="49" charset="0"/>
              </a:rPr>
              <a:t>", $name, $data);</a:t>
            </a:r>
          </a:p>
          <a:p>
            <a:pPr marL="114300"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-&gt;execute();</a:t>
            </a:r>
            <a:endParaRPr lang="en-TZ" sz="1800" dirty="0">
              <a:latin typeface="Menlo" panose="020B0609030804020204" pitchFamily="49" charset="0"/>
              <a:ea typeface="Menlo" panose="020B0609030804020204" pitchFamily="49" charset="0"/>
              <a:cs typeface="Menlo" panose="020B0609030804020204" pitchFamily="49" charset="0"/>
            </a:endParaRPr>
          </a:p>
        </p:txBody>
      </p:sp>
      <p:sp>
        <p:nvSpPr>
          <p:cNvPr id="4" name="Slide Number Placeholder 3">
            <a:extLst>
              <a:ext uri="{FF2B5EF4-FFF2-40B4-BE49-F238E27FC236}">
                <a16:creationId xmlns:a16="http://schemas.microsoft.com/office/drawing/2014/main" id="{640D6FFF-2847-84D4-11AE-904137377BA7}"/>
              </a:ext>
            </a:extLst>
          </p:cNvPr>
          <p:cNvSpPr>
            <a:spLocks noGrp="1"/>
          </p:cNvSpPr>
          <p:nvPr>
            <p:ph type="sldNum" sz="quarter" idx="10"/>
          </p:nvPr>
        </p:nvSpPr>
        <p:spPr/>
        <p:txBody>
          <a:bodyPr/>
          <a:lstStyle/>
          <a:p>
            <a:fld id="{D942D3D9-05E0-394A-BA72-DF72094AE4EB}" type="slidenum">
              <a:rPr lang="en-GB" altLang="en-US" smtClean="0"/>
              <a:pPr/>
              <a:t>16</a:t>
            </a:fld>
            <a:endParaRPr lang="en-GB" altLang="en-US"/>
          </a:p>
        </p:txBody>
      </p:sp>
    </p:spTree>
    <p:extLst>
      <p:ext uri="{BB962C8B-B14F-4D97-AF65-F5344CB8AC3E}">
        <p14:creationId xmlns:p14="http://schemas.microsoft.com/office/powerpoint/2010/main" val="314877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748963AF-E34E-E10B-5151-28D0F22A479B}"/>
              </a:ext>
            </a:extLst>
          </p:cNvPr>
          <p:cNvSpPr>
            <a:spLocks noGrp="1" noChangeArrowheads="1"/>
          </p:cNvSpPr>
          <p:nvPr>
            <p:ph type="title"/>
          </p:nvPr>
        </p:nvSpPr>
        <p:spPr/>
        <p:txBody>
          <a:bodyPr/>
          <a:lstStyle/>
          <a:p>
            <a:pPr eaLnBrk="1" fontAlgn="auto" hangingPunct="1">
              <a:spcAft>
                <a:spcPts val="0"/>
              </a:spcAft>
              <a:defRPr/>
            </a:pPr>
            <a:r>
              <a:rPr lang="en-GB" dirty="0"/>
              <a:t>Example:  Using Function</a:t>
            </a:r>
            <a:endParaRPr lang="en-GB" sz="2000" dirty="0"/>
          </a:p>
        </p:txBody>
      </p:sp>
      <p:sp>
        <p:nvSpPr>
          <p:cNvPr id="32770" name="Rectangle 3">
            <a:extLst>
              <a:ext uri="{FF2B5EF4-FFF2-40B4-BE49-F238E27FC236}">
                <a16:creationId xmlns:a16="http://schemas.microsoft.com/office/drawing/2014/main" id="{97AFC11E-4CD8-CFE8-38C9-1DD8A5F0E9F0}"/>
              </a:ext>
            </a:extLst>
          </p:cNvPr>
          <p:cNvSpPr>
            <a:spLocks noGrp="1" noChangeArrowheads="1"/>
          </p:cNvSpPr>
          <p:nvPr>
            <p:ph idx="1"/>
          </p:nvPr>
        </p:nvSpPr>
        <p:spPr>
          <a:xfrm>
            <a:off x="447720" y="1484784"/>
            <a:ext cx="7772400" cy="4683125"/>
          </a:xfrm>
        </p:spPr>
        <p:txBody>
          <a:bodyPr/>
          <a:lstStyle/>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Class Database {</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private $hostname = 'localhost’;</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private $username = 'root’;</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private $password = ’’;</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private $database = '</a:t>
            </a:r>
            <a:r>
              <a:rPr lang="en-GB" sz="1600" b="0" dirty="0" err="1">
                <a:effectLst/>
                <a:latin typeface="Menlo" panose="020B0609030804020204" pitchFamily="49" charset="0"/>
                <a:ea typeface="Menlo" panose="020B0609030804020204" pitchFamily="49" charset="0"/>
                <a:cs typeface="Menlo" panose="020B0609030804020204" pitchFamily="49" charset="0"/>
              </a:rPr>
              <a:t>testingdb</a:t>
            </a:r>
            <a:r>
              <a:rPr lang="en-GB" sz="1600" b="0" dirty="0">
                <a:effectLst/>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private $conn;</a:t>
            </a:r>
          </a:p>
          <a:p>
            <a:pPr marL="114300" indent="0">
              <a:buNone/>
            </a:pPr>
            <a:br>
              <a:rPr lang="en-GB" sz="1600" b="0" dirty="0">
                <a:effectLst/>
                <a:latin typeface="Menlo" panose="020B0609030804020204" pitchFamily="49" charset="0"/>
                <a:ea typeface="Menlo" panose="020B0609030804020204" pitchFamily="49" charset="0"/>
                <a:cs typeface="Menlo" panose="020B0609030804020204" pitchFamily="49" charset="0"/>
              </a:rPr>
            </a:br>
            <a:r>
              <a:rPr lang="en-GB" sz="1600" b="0" dirty="0">
                <a:effectLst/>
                <a:latin typeface="Menlo" panose="020B0609030804020204" pitchFamily="49" charset="0"/>
                <a:ea typeface="Menlo" panose="020B0609030804020204" pitchFamily="49" charset="0"/>
                <a:cs typeface="Menlo" panose="020B0609030804020204" pitchFamily="49" charset="0"/>
              </a:rPr>
              <a:t>  public function connection(){</a:t>
            </a:r>
          </a:p>
          <a:p>
            <a:pPr marL="411163" lvl="1"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$this-&gt;conn = new </a:t>
            </a:r>
            <a:r>
              <a:rPr lang="en-GB" sz="1600" b="0" dirty="0" err="1">
                <a:effectLst/>
                <a:latin typeface="Menlo" panose="020B0609030804020204" pitchFamily="49" charset="0"/>
                <a:ea typeface="Menlo" panose="020B0609030804020204" pitchFamily="49" charset="0"/>
                <a:cs typeface="Menlo" panose="020B0609030804020204" pitchFamily="49" charset="0"/>
              </a:rPr>
              <a:t>mysqli</a:t>
            </a:r>
            <a:r>
              <a:rPr lang="en-GB" sz="1600" b="0" dirty="0">
                <a:effectLst/>
                <a:latin typeface="Menlo" panose="020B0609030804020204" pitchFamily="49" charset="0"/>
                <a:ea typeface="Menlo" panose="020B0609030804020204" pitchFamily="49" charset="0"/>
                <a:cs typeface="Menlo" panose="020B0609030804020204" pitchFamily="49" charset="0"/>
              </a:rPr>
              <a:t>($this-&gt;</a:t>
            </a:r>
            <a:r>
              <a:rPr lang="en-GB" sz="1600" b="0" dirty="0" err="1">
                <a:effectLst/>
                <a:latin typeface="Menlo" panose="020B0609030804020204" pitchFamily="49" charset="0"/>
                <a:ea typeface="Menlo" panose="020B0609030804020204" pitchFamily="49" charset="0"/>
                <a:cs typeface="Menlo" panose="020B0609030804020204" pitchFamily="49" charset="0"/>
              </a:rPr>
              <a:t>hostname,$this</a:t>
            </a:r>
            <a:r>
              <a:rPr lang="en-GB" sz="1600" b="0" dirty="0">
                <a:effectLst/>
                <a:latin typeface="Menlo" panose="020B0609030804020204" pitchFamily="49" charset="0"/>
                <a:ea typeface="Menlo" panose="020B0609030804020204" pitchFamily="49" charset="0"/>
                <a:cs typeface="Menlo" panose="020B0609030804020204" pitchFamily="49" charset="0"/>
              </a:rPr>
              <a:t>-&gt;</a:t>
            </a:r>
            <a:r>
              <a:rPr lang="en-GB" sz="1600" b="0" dirty="0" err="1">
                <a:effectLst/>
                <a:latin typeface="Menlo" panose="020B0609030804020204" pitchFamily="49" charset="0"/>
                <a:ea typeface="Menlo" panose="020B0609030804020204" pitchFamily="49" charset="0"/>
                <a:cs typeface="Menlo" panose="020B0609030804020204" pitchFamily="49" charset="0"/>
              </a:rPr>
              <a:t>username,$this</a:t>
            </a:r>
            <a:r>
              <a:rPr lang="en-GB" sz="1600" b="0" dirty="0">
                <a:effectLst/>
                <a:latin typeface="Menlo" panose="020B0609030804020204" pitchFamily="49" charset="0"/>
                <a:ea typeface="Menlo" panose="020B0609030804020204" pitchFamily="49" charset="0"/>
                <a:cs typeface="Menlo" panose="020B0609030804020204" pitchFamily="49" charset="0"/>
              </a:rPr>
              <a:t>-&gt;password);</a:t>
            </a:r>
          </a:p>
          <a:p>
            <a:pPr marL="411163" lvl="1" indent="0">
              <a:buNone/>
            </a:pPr>
            <a:endParaRPr lang="en-GB" sz="1600" b="0" dirty="0">
              <a:effectLst/>
              <a:latin typeface="Menlo" panose="020B0609030804020204" pitchFamily="49" charset="0"/>
              <a:ea typeface="Menlo" panose="020B0609030804020204" pitchFamily="49" charset="0"/>
              <a:cs typeface="Menlo" panose="020B0609030804020204" pitchFamily="49" charset="0"/>
            </a:endParaRPr>
          </a:p>
          <a:p>
            <a:pPr marL="411163" lvl="1"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$this-&gt;conn-&gt;</a:t>
            </a:r>
            <a:r>
              <a:rPr lang="en-GB" sz="1600" b="0" dirty="0" err="1">
                <a:effectLst/>
                <a:latin typeface="Menlo" panose="020B0609030804020204" pitchFamily="49" charset="0"/>
                <a:ea typeface="Menlo" panose="020B0609030804020204" pitchFamily="49" charset="0"/>
                <a:cs typeface="Menlo" panose="020B0609030804020204" pitchFamily="49" charset="0"/>
              </a:rPr>
              <a:t>select_db</a:t>
            </a:r>
            <a:r>
              <a:rPr lang="en-GB" sz="1600" b="0" dirty="0">
                <a:effectLst/>
                <a:latin typeface="Menlo" panose="020B0609030804020204" pitchFamily="49" charset="0"/>
                <a:ea typeface="Menlo" panose="020B0609030804020204" pitchFamily="49" charset="0"/>
                <a:cs typeface="Menlo" panose="020B0609030804020204" pitchFamily="49" charset="0"/>
              </a:rPr>
              <a:t>($this-&gt;database)or die("Couldn't select database " . </a:t>
            </a:r>
            <a:r>
              <a:rPr lang="en-GB" sz="1600" b="0" dirty="0" err="1">
                <a:effectLst/>
                <a:latin typeface="Menlo" panose="020B0609030804020204" pitchFamily="49" charset="0"/>
                <a:ea typeface="Menlo" panose="020B0609030804020204" pitchFamily="49" charset="0"/>
                <a:cs typeface="Menlo" panose="020B0609030804020204" pitchFamily="49" charset="0"/>
              </a:rPr>
              <a:t>mysqli_error</a:t>
            </a:r>
            <a:r>
              <a:rPr lang="en-GB" sz="1600" b="0" dirty="0">
                <a:effectLst/>
                <a:latin typeface="Menlo" panose="020B0609030804020204" pitchFamily="49" charset="0"/>
                <a:ea typeface="Menlo" panose="020B0609030804020204" pitchFamily="49" charset="0"/>
                <a:cs typeface="Menlo" panose="020B0609030804020204" pitchFamily="49" charset="0"/>
              </a:rPr>
              <a:t>($this-&gt;conn));</a:t>
            </a:r>
          </a:p>
          <a:p>
            <a:pPr marL="411163" lvl="1" indent="0">
              <a:buNone/>
            </a:pPr>
            <a:endParaRPr lang="en-GB" sz="1600" dirty="0">
              <a:latin typeface="Menlo" panose="020B0609030804020204" pitchFamily="49" charset="0"/>
              <a:ea typeface="Menlo" panose="020B0609030804020204" pitchFamily="49" charset="0"/>
              <a:cs typeface="Menlo" panose="020B0609030804020204" pitchFamily="49" charset="0"/>
            </a:endParaRPr>
          </a:p>
          <a:p>
            <a:pPr marL="411163" lvl="1"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return $this-&gt;conn;</a:t>
            </a:r>
          </a:p>
          <a:p>
            <a:pPr marL="411163" lvl="1"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 </a:t>
            </a:r>
          </a:p>
          <a:p>
            <a:pPr marL="114300" indent="0">
              <a:buNone/>
            </a:pPr>
            <a:r>
              <a:rPr lang="en-GB" sz="1600" b="0" dirty="0">
                <a:effectLst/>
                <a:latin typeface="Menlo" panose="020B0609030804020204" pitchFamily="49" charset="0"/>
                <a:ea typeface="Menlo" panose="020B0609030804020204" pitchFamily="49" charset="0"/>
                <a:cs typeface="Menlo" panose="020B0609030804020204" pitchFamily="49" charset="0"/>
              </a:rPr>
              <a:t>}</a:t>
            </a:r>
          </a:p>
          <a:p>
            <a:pPr eaLnBrk="1" hangingPunct="1">
              <a:buFontTx/>
              <a:buNone/>
            </a:pPr>
            <a:endParaRPr lang="en-GB" altLang="en-US" sz="2000" b="1" i="1" dirty="0">
              <a:solidFill>
                <a:schemeClr val="accent2"/>
              </a:solidFill>
            </a:endParaRPr>
          </a:p>
        </p:txBody>
      </p:sp>
      <p:sp>
        <p:nvSpPr>
          <p:cNvPr id="32771" name="Slide Number Placeholder 1">
            <a:extLst>
              <a:ext uri="{FF2B5EF4-FFF2-40B4-BE49-F238E27FC236}">
                <a16:creationId xmlns:a16="http://schemas.microsoft.com/office/drawing/2014/main" id="{A583A97C-20A1-D30B-7EC9-2E641FA1689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6F60D9D-7385-274C-8164-29011E0BBE3C}" type="slidenum">
              <a:rPr lang="en-GB" altLang="en-US" sz="1800">
                <a:solidFill>
                  <a:srgbClr val="FFFFFF"/>
                </a:solidFill>
                <a:latin typeface="Times New Roman" panose="02020603050405020304" pitchFamily="18" charset="0"/>
              </a:rPr>
              <a:pPr>
                <a:spcBef>
                  <a:spcPct val="0"/>
                </a:spcBef>
                <a:buClrTx/>
                <a:buFontTx/>
                <a:buNone/>
              </a:pPr>
              <a:t>17</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E413DEC-E962-85A7-40E6-B505899D7F1F}"/>
              </a:ext>
            </a:extLst>
          </p:cNvPr>
          <p:cNvSpPr>
            <a:spLocks noGrp="1" noChangeArrowheads="1"/>
          </p:cNvSpPr>
          <p:nvPr>
            <p:ph type="title"/>
          </p:nvPr>
        </p:nvSpPr>
        <p:spPr/>
        <p:txBody>
          <a:bodyPr/>
          <a:lstStyle/>
          <a:p>
            <a:pPr eaLnBrk="1" fontAlgn="auto" hangingPunct="1">
              <a:spcAft>
                <a:spcPts val="0"/>
              </a:spcAft>
              <a:defRPr/>
            </a:pPr>
            <a:r>
              <a:rPr lang="en-GB" dirty="0"/>
              <a:t>Reserved MySQL Keywords</a:t>
            </a:r>
          </a:p>
        </p:txBody>
      </p:sp>
      <p:sp>
        <p:nvSpPr>
          <p:cNvPr id="34818" name="Rectangle 3">
            <a:extLst>
              <a:ext uri="{FF2B5EF4-FFF2-40B4-BE49-F238E27FC236}">
                <a16:creationId xmlns:a16="http://schemas.microsoft.com/office/drawing/2014/main" id="{DCF44A69-B019-A470-56A4-53595EF33CF1}"/>
              </a:ext>
            </a:extLst>
          </p:cNvPr>
          <p:cNvSpPr>
            <a:spLocks noGrp="1" noChangeArrowheads="1"/>
          </p:cNvSpPr>
          <p:nvPr>
            <p:ph idx="1"/>
          </p:nvPr>
        </p:nvSpPr>
        <p:spPr/>
        <p:txBody>
          <a:bodyPr/>
          <a:lstStyle/>
          <a:p>
            <a:pPr eaLnBrk="1" hangingPunct="1"/>
            <a:r>
              <a:rPr lang="en-GB" altLang="en-US" b="1"/>
              <a:t> </a:t>
            </a:r>
            <a:r>
              <a:rPr lang="en-GB" altLang="en-US" b="1">
                <a:solidFill>
                  <a:srgbClr val="FF0000"/>
                </a:solidFill>
              </a:rPr>
              <a:t>INT</a:t>
            </a:r>
            <a:r>
              <a:rPr lang="en-GB" altLang="en-US"/>
              <a:t> - This stands for integer. </a:t>
            </a:r>
          </a:p>
          <a:p>
            <a:pPr lvl="1" eaLnBrk="1" hangingPunct="1"/>
            <a:r>
              <a:rPr lang="en-GB" altLang="en-US"/>
              <a:t>id INT </a:t>
            </a:r>
            <a:endParaRPr lang="en-GB" altLang="en-US" b="1"/>
          </a:p>
          <a:p>
            <a:pPr eaLnBrk="1" hangingPunct="1"/>
            <a:r>
              <a:rPr lang="en-GB" altLang="en-US" b="1"/>
              <a:t> </a:t>
            </a:r>
            <a:r>
              <a:rPr lang="en-GB" altLang="en-US" b="1">
                <a:solidFill>
                  <a:srgbClr val="FF0000"/>
                </a:solidFill>
              </a:rPr>
              <a:t>NOT NULL</a:t>
            </a:r>
            <a:r>
              <a:rPr lang="en-GB" altLang="en-US">
                <a:solidFill>
                  <a:srgbClr val="FF0000"/>
                </a:solidFill>
              </a:rPr>
              <a:t> </a:t>
            </a:r>
            <a:r>
              <a:rPr lang="en-GB" altLang="en-US"/>
              <a:t>– the column cannot be null. </a:t>
            </a:r>
            <a:endParaRPr lang="en-GB" altLang="en-US" b="1"/>
          </a:p>
          <a:p>
            <a:pPr eaLnBrk="1" hangingPunct="1"/>
            <a:r>
              <a:rPr lang="en-GB" altLang="en-US" b="1"/>
              <a:t> </a:t>
            </a:r>
            <a:r>
              <a:rPr lang="en-GB" altLang="en-US" b="1">
                <a:solidFill>
                  <a:srgbClr val="FF0000"/>
                </a:solidFill>
              </a:rPr>
              <a:t>AUTO_INCREMENT</a:t>
            </a:r>
            <a:r>
              <a:rPr lang="en-GB" altLang="en-US"/>
              <a:t> - Each time a new entry is added the value will be incremented by 1. </a:t>
            </a:r>
          </a:p>
        </p:txBody>
      </p:sp>
      <p:sp>
        <p:nvSpPr>
          <p:cNvPr id="34819" name="Slide Number Placeholder 1">
            <a:extLst>
              <a:ext uri="{FF2B5EF4-FFF2-40B4-BE49-F238E27FC236}">
                <a16:creationId xmlns:a16="http://schemas.microsoft.com/office/drawing/2014/main" id="{88C73292-55D0-654A-EFCA-9874C2BE978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FC5B15A-9C08-6F42-BCE4-63B20BD524ED}" type="slidenum">
              <a:rPr lang="en-GB" altLang="en-US" sz="1800">
                <a:solidFill>
                  <a:srgbClr val="FFFFFF"/>
                </a:solidFill>
                <a:latin typeface="Times New Roman" panose="02020603050405020304" pitchFamily="18" charset="0"/>
              </a:rPr>
              <a:pPr>
                <a:spcBef>
                  <a:spcPct val="0"/>
                </a:spcBef>
                <a:buClrTx/>
                <a:buFontTx/>
                <a:buNone/>
              </a:pPr>
              <a:t>18</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8C24B2FA-9CA3-BB08-9F6C-C81FFD1A1BEE}"/>
              </a:ext>
            </a:extLst>
          </p:cNvPr>
          <p:cNvSpPr>
            <a:spLocks noGrp="1" noChangeArrowheads="1"/>
          </p:cNvSpPr>
          <p:nvPr>
            <p:ph type="title"/>
          </p:nvPr>
        </p:nvSpPr>
        <p:spPr/>
        <p:txBody>
          <a:bodyPr/>
          <a:lstStyle/>
          <a:p>
            <a:pPr eaLnBrk="1" fontAlgn="auto" hangingPunct="1">
              <a:spcAft>
                <a:spcPts val="0"/>
              </a:spcAft>
              <a:defRPr/>
            </a:pPr>
            <a:r>
              <a:rPr lang="en-GB" dirty="0"/>
              <a:t>Update Tables</a:t>
            </a:r>
          </a:p>
        </p:txBody>
      </p:sp>
      <p:sp>
        <p:nvSpPr>
          <p:cNvPr id="36866" name="Rectangle 3">
            <a:extLst>
              <a:ext uri="{FF2B5EF4-FFF2-40B4-BE49-F238E27FC236}">
                <a16:creationId xmlns:a16="http://schemas.microsoft.com/office/drawing/2014/main" id="{2DA79577-8FB0-C183-8A56-5A20F8709C85}"/>
              </a:ext>
            </a:extLst>
          </p:cNvPr>
          <p:cNvSpPr>
            <a:spLocks noGrp="1" noChangeArrowheads="1"/>
          </p:cNvSpPr>
          <p:nvPr>
            <p:ph idx="1"/>
          </p:nvPr>
        </p:nvSpPr>
        <p:spPr>
          <a:xfrm>
            <a:off x="685800" y="1428750"/>
            <a:ext cx="7772400" cy="4471988"/>
          </a:xfrm>
        </p:spPr>
        <p:txBody>
          <a:bodyPr/>
          <a:lstStyle/>
          <a:p>
            <a:pPr eaLnBrk="1" hangingPunct="1">
              <a:lnSpc>
                <a:spcPct val="80000"/>
              </a:lnSpc>
              <a:buFontTx/>
              <a:buNone/>
            </a:pPr>
            <a:endParaRPr lang="en-GB" altLang="en-US" sz="2000" dirty="0"/>
          </a:p>
          <a:p>
            <a:pPr eaLnBrk="1" hangingPunct="1">
              <a:lnSpc>
                <a:spcPct val="80000"/>
              </a:lnSpc>
              <a:buFontTx/>
              <a:buNone/>
            </a:pPr>
            <a:r>
              <a:rPr lang="en-GB" altLang="en-US" sz="2000" dirty="0"/>
              <a:t>	</a:t>
            </a:r>
          </a:p>
          <a:p>
            <a:pPr eaLnBrk="1" hangingPunct="1">
              <a:lnSpc>
                <a:spcPct val="80000"/>
              </a:lnSpc>
              <a:buFontTx/>
              <a:buNone/>
            </a:pPr>
            <a:r>
              <a:rPr lang="en-GB" altLang="en-US" sz="2000" dirty="0"/>
              <a:t>&lt;?</a:t>
            </a:r>
            <a:r>
              <a:rPr lang="en-GB" altLang="en-US" sz="2000" dirty="0" err="1"/>
              <a:t>php</a:t>
            </a:r>
            <a:endParaRPr lang="en-GB" altLang="en-US" sz="2000" dirty="0"/>
          </a:p>
          <a:p>
            <a:pPr eaLnBrk="1" hangingPunct="1">
              <a:lnSpc>
                <a:spcPct val="80000"/>
              </a:lnSpc>
              <a:buFontTx/>
              <a:buNone/>
            </a:pPr>
            <a:br>
              <a:rPr lang="en-GB" altLang="en-US" sz="2000" dirty="0"/>
            </a:br>
            <a:r>
              <a:rPr lang="en-GB" sz="2000" b="0" dirty="0">
                <a:effectLst/>
                <a:latin typeface="Menlo" panose="020B0609030804020204" pitchFamily="49" charset="0"/>
              </a:rPr>
              <a:t>public function </a:t>
            </a:r>
            <a:r>
              <a:rPr lang="en-GB" sz="2000" b="0" dirty="0" err="1">
                <a:effectLst/>
                <a:latin typeface="Menlo" panose="020B0609030804020204" pitchFamily="49" charset="0"/>
              </a:rPr>
              <a:t>updateUser</a:t>
            </a:r>
            <a:r>
              <a:rPr lang="en-GB" sz="2000" b="0" dirty="0">
                <a:effectLst/>
                <a:latin typeface="Menlo" panose="020B0609030804020204" pitchFamily="49" charset="0"/>
              </a:rPr>
              <a:t>($id, $name, $email) {</a:t>
            </a:r>
          </a:p>
          <a:p>
            <a:pPr marL="411163" lvl="1" indent="0">
              <a:buNone/>
            </a:pPr>
            <a:r>
              <a:rPr lang="en-GB" sz="1800" b="0" dirty="0">
                <a:effectLst/>
                <a:latin typeface="Menlo" panose="020B0609030804020204" pitchFamily="49" charset="0"/>
              </a:rPr>
              <a:t>$</a:t>
            </a:r>
            <a:r>
              <a:rPr lang="en-GB" sz="1800" b="0" dirty="0" err="1">
                <a:effectLst/>
                <a:latin typeface="Menlo" panose="020B0609030804020204" pitchFamily="49" charset="0"/>
              </a:rPr>
              <a:t>stmt</a:t>
            </a:r>
            <a:r>
              <a:rPr lang="en-GB" sz="1800" b="0" dirty="0">
                <a:effectLst/>
                <a:latin typeface="Menlo" panose="020B0609030804020204" pitchFamily="49" charset="0"/>
              </a:rPr>
              <a:t> = $this-&gt;conn-&gt;prepare("UPDATE $this-&gt;table SET name = ?, email = ? WHERE id = ?");</a:t>
            </a:r>
          </a:p>
          <a:p>
            <a:pPr marL="411163" lvl="1" indent="0">
              <a:buNone/>
            </a:pPr>
            <a:r>
              <a:rPr lang="en-GB" sz="1800" b="0" dirty="0">
                <a:effectLst/>
                <a:latin typeface="Menlo" panose="020B0609030804020204" pitchFamily="49" charset="0"/>
              </a:rPr>
              <a:t>$</a:t>
            </a:r>
            <a:r>
              <a:rPr lang="en-GB" sz="1800" b="0" dirty="0" err="1">
                <a:effectLst/>
                <a:latin typeface="Menlo" panose="020B0609030804020204" pitchFamily="49" charset="0"/>
              </a:rPr>
              <a:t>stmt</a:t>
            </a:r>
            <a:r>
              <a:rPr lang="en-GB" sz="1800" b="0" dirty="0">
                <a:effectLst/>
                <a:latin typeface="Menlo" panose="020B0609030804020204" pitchFamily="49" charset="0"/>
              </a:rPr>
              <a:t>-&gt;</a:t>
            </a:r>
            <a:r>
              <a:rPr lang="en-GB" sz="1800" b="0" dirty="0" err="1">
                <a:effectLst/>
                <a:latin typeface="Menlo" panose="020B0609030804020204" pitchFamily="49" charset="0"/>
              </a:rPr>
              <a:t>bind_param</a:t>
            </a:r>
            <a:r>
              <a:rPr lang="en-GB" sz="1800" b="0" dirty="0">
                <a:effectLst/>
                <a:latin typeface="Menlo" panose="020B0609030804020204" pitchFamily="49" charset="0"/>
              </a:rPr>
              <a:t>("</a:t>
            </a:r>
            <a:r>
              <a:rPr lang="en-GB" sz="1800" b="0" dirty="0" err="1">
                <a:effectLst/>
                <a:latin typeface="Menlo" panose="020B0609030804020204" pitchFamily="49" charset="0"/>
              </a:rPr>
              <a:t>ssi</a:t>
            </a:r>
            <a:r>
              <a:rPr lang="en-GB" sz="1800" b="0" dirty="0">
                <a:effectLst/>
                <a:latin typeface="Menlo" panose="020B0609030804020204" pitchFamily="49" charset="0"/>
              </a:rPr>
              <a:t>", $name, $email, $id);</a:t>
            </a:r>
          </a:p>
          <a:p>
            <a:pPr marL="411163" lvl="1" indent="0">
              <a:buNone/>
            </a:pPr>
            <a:r>
              <a:rPr lang="en-GB" sz="1800" b="0" dirty="0">
                <a:effectLst/>
                <a:latin typeface="Menlo" panose="020B0609030804020204" pitchFamily="49" charset="0"/>
              </a:rPr>
              <a:t>return $</a:t>
            </a:r>
            <a:r>
              <a:rPr lang="en-GB" sz="1800" b="0" dirty="0" err="1">
                <a:effectLst/>
                <a:latin typeface="Menlo" panose="020B0609030804020204" pitchFamily="49" charset="0"/>
              </a:rPr>
              <a:t>stmt</a:t>
            </a:r>
            <a:r>
              <a:rPr lang="en-GB" sz="1800" b="0" dirty="0">
                <a:effectLst/>
                <a:latin typeface="Menlo" panose="020B0609030804020204" pitchFamily="49" charset="0"/>
              </a:rPr>
              <a:t>-&gt;execute();</a:t>
            </a:r>
          </a:p>
          <a:p>
            <a:pPr marL="114300" indent="0">
              <a:buNone/>
            </a:pPr>
            <a:r>
              <a:rPr lang="en-GB" sz="2000" b="0" dirty="0">
                <a:effectLst/>
                <a:latin typeface="Menlo" panose="020B0609030804020204" pitchFamily="49" charset="0"/>
              </a:rPr>
              <a:t>}</a:t>
            </a:r>
          </a:p>
          <a:p>
            <a:pPr eaLnBrk="1" hangingPunct="1">
              <a:lnSpc>
                <a:spcPct val="80000"/>
              </a:lnSpc>
              <a:buFontTx/>
              <a:buNone/>
            </a:pPr>
            <a:endParaRPr lang="en-GB" altLang="en-US" sz="2000" dirty="0">
              <a:solidFill>
                <a:schemeClr val="accent2"/>
              </a:solidFill>
            </a:endParaRPr>
          </a:p>
        </p:txBody>
      </p:sp>
      <p:sp>
        <p:nvSpPr>
          <p:cNvPr id="36867" name="Slide Number Placeholder 1">
            <a:extLst>
              <a:ext uri="{FF2B5EF4-FFF2-40B4-BE49-F238E27FC236}">
                <a16:creationId xmlns:a16="http://schemas.microsoft.com/office/drawing/2014/main" id="{06040D95-89E2-CFAC-BBAC-50932E2F1F5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0A11576-5DF3-114A-BB85-96D15B0E132D}" type="slidenum">
              <a:rPr lang="en-GB" altLang="en-US" sz="1800">
                <a:solidFill>
                  <a:srgbClr val="FFFFFF"/>
                </a:solidFill>
                <a:latin typeface="Times New Roman" panose="02020603050405020304" pitchFamily="18" charset="0"/>
              </a:rPr>
              <a:pPr>
                <a:spcBef>
                  <a:spcPct val="0"/>
                </a:spcBef>
                <a:buClrTx/>
                <a:buFontTx/>
                <a:buNone/>
              </a:pPr>
              <a:t>19</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EE1B8F6-9BCA-A7FD-105C-236B9A9E0C02}"/>
              </a:ext>
            </a:extLst>
          </p:cNvPr>
          <p:cNvSpPr>
            <a:spLocks noGrp="1" noChangeArrowheads="1"/>
          </p:cNvSpPr>
          <p:nvPr>
            <p:ph type="title"/>
          </p:nvPr>
        </p:nvSpPr>
        <p:spPr/>
        <p:txBody>
          <a:bodyPr/>
          <a:lstStyle/>
          <a:p>
            <a:pPr eaLnBrk="1" fontAlgn="auto" hangingPunct="1">
              <a:spcAft>
                <a:spcPts val="0"/>
              </a:spcAft>
              <a:defRPr/>
            </a:pPr>
            <a:r>
              <a:rPr lang="en-GB" dirty="0"/>
              <a:t>MySQL Insert</a:t>
            </a:r>
          </a:p>
        </p:txBody>
      </p:sp>
      <p:sp>
        <p:nvSpPr>
          <p:cNvPr id="38914" name="Rectangle 3">
            <a:extLst>
              <a:ext uri="{FF2B5EF4-FFF2-40B4-BE49-F238E27FC236}">
                <a16:creationId xmlns:a16="http://schemas.microsoft.com/office/drawing/2014/main" id="{C0458319-B042-A262-D9BF-91BE2AA78A83}"/>
              </a:ext>
            </a:extLst>
          </p:cNvPr>
          <p:cNvSpPr>
            <a:spLocks noGrp="1" noChangeArrowheads="1"/>
          </p:cNvSpPr>
          <p:nvPr>
            <p:ph idx="1"/>
          </p:nvPr>
        </p:nvSpPr>
        <p:spPr/>
        <p:txBody>
          <a:bodyPr/>
          <a:lstStyle/>
          <a:p>
            <a:pPr eaLnBrk="1" hangingPunct="1"/>
            <a:r>
              <a:rPr lang="en-GB" altLang="en-US"/>
              <a:t>Putting data into a MySQL table</a:t>
            </a:r>
          </a:p>
          <a:p>
            <a:pPr lvl="1" eaLnBrk="1" hangingPunct="1"/>
            <a:r>
              <a:rPr lang="en-GB" altLang="en-US"/>
              <a:t>Remember what kind of data is specified in the columns of the table. </a:t>
            </a:r>
          </a:p>
          <a:p>
            <a:pPr lvl="1" eaLnBrk="1" hangingPunct="1"/>
            <a:r>
              <a:rPr lang="en-GB" altLang="en-US"/>
              <a:t>What kind of data you want to put in a column? If you try to place a 500 word essay into a column that only accepts integers of size three, will result into an error!</a:t>
            </a:r>
          </a:p>
          <a:p>
            <a:pPr eaLnBrk="1" hangingPunct="1"/>
            <a:endParaRPr lang="en-GB" altLang="en-US"/>
          </a:p>
        </p:txBody>
      </p:sp>
      <p:sp>
        <p:nvSpPr>
          <p:cNvPr id="38915" name="Slide Number Placeholder 1">
            <a:extLst>
              <a:ext uri="{FF2B5EF4-FFF2-40B4-BE49-F238E27FC236}">
                <a16:creationId xmlns:a16="http://schemas.microsoft.com/office/drawing/2014/main" id="{254CFAB4-21F5-E611-B625-5FCC4AF5096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8FDA4CD-C129-A943-845B-22214D633DC0}" type="slidenum">
              <a:rPr lang="en-GB" altLang="en-US" sz="1800">
                <a:solidFill>
                  <a:srgbClr val="FFFFFF"/>
                </a:solidFill>
                <a:latin typeface="Times New Roman" panose="02020603050405020304" pitchFamily="18" charset="0"/>
              </a:rPr>
              <a:pPr>
                <a:spcBef>
                  <a:spcPct val="0"/>
                </a:spcBef>
                <a:buClrTx/>
                <a:buFontTx/>
                <a:buNone/>
              </a:pPr>
              <a:t>20</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7CE133D-24CD-1D78-ABA5-E8465E4799B6}"/>
              </a:ext>
            </a:extLst>
          </p:cNvPr>
          <p:cNvSpPr>
            <a:spLocks noGrp="1" noChangeArrowheads="1"/>
          </p:cNvSpPr>
          <p:nvPr>
            <p:ph type="title"/>
          </p:nvPr>
        </p:nvSpPr>
        <p:spPr/>
        <p:txBody>
          <a:bodyPr/>
          <a:lstStyle/>
          <a:p>
            <a:pPr eaLnBrk="1" fontAlgn="auto" hangingPunct="1">
              <a:spcAft>
                <a:spcPts val="0"/>
              </a:spcAft>
              <a:defRPr/>
            </a:pPr>
            <a:r>
              <a:rPr lang="en-GB"/>
              <a:t>Data Insertion Example</a:t>
            </a:r>
          </a:p>
        </p:txBody>
      </p:sp>
      <p:sp>
        <p:nvSpPr>
          <p:cNvPr id="40962" name="Rectangle 3">
            <a:extLst>
              <a:ext uri="{FF2B5EF4-FFF2-40B4-BE49-F238E27FC236}">
                <a16:creationId xmlns:a16="http://schemas.microsoft.com/office/drawing/2014/main" id="{07B10750-9F58-19C2-64A6-2BB1A41A34F2}"/>
              </a:ext>
            </a:extLst>
          </p:cNvPr>
          <p:cNvSpPr>
            <a:spLocks noGrp="1" noChangeArrowheads="1"/>
          </p:cNvSpPr>
          <p:nvPr>
            <p:ph idx="1"/>
          </p:nvPr>
        </p:nvSpPr>
        <p:spPr/>
        <p:txBody>
          <a:bodyPr/>
          <a:lstStyle/>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&lt;?</a:t>
            </a:r>
            <a:r>
              <a:rPr lang="en-GB" altLang="en-US" sz="1600" dirty="0" err="1">
                <a:latin typeface="Menlo" panose="020B0609030804020204" pitchFamily="49" charset="0"/>
                <a:ea typeface="Menlo" panose="020B0609030804020204" pitchFamily="49" charset="0"/>
                <a:cs typeface="Menlo" panose="020B0609030804020204" pitchFamily="49" charset="0"/>
              </a:rPr>
              <a:t>php</a:t>
            </a:r>
            <a:br>
              <a:rPr lang="en-GB" altLang="en-US" sz="1600" dirty="0">
                <a:latin typeface="Menlo" panose="020B0609030804020204" pitchFamily="49" charset="0"/>
                <a:ea typeface="Menlo" panose="020B0609030804020204" pitchFamily="49" charset="0"/>
                <a:cs typeface="Menlo" panose="020B0609030804020204" pitchFamily="49" charset="0"/>
              </a:rPr>
            </a:br>
            <a:r>
              <a:rPr lang="en-GB" sz="2000" b="0" dirty="0">
                <a:effectLst/>
                <a:latin typeface="Menlo" panose="020B0609030804020204" pitchFamily="49" charset="0"/>
                <a:ea typeface="Menlo" panose="020B0609030804020204" pitchFamily="49" charset="0"/>
                <a:cs typeface="Menlo" panose="020B0609030804020204" pitchFamily="49" charset="0"/>
              </a:rPr>
              <a:t>public function </a:t>
            </a:r>
            <a:r>
              <a:rPr lang="en-GB" sz="2000" b="0" dirty="0" err="1">
                <a:effectLst/>
                <a:latin typeface="Menlo" panose="020B0609030804020204" pitchFamily="49" charset="0"/>
                <a:ea typeface="Menlo" panose="020B0609030804020204" pitchFamily="49" charset="0"/>
                <a:cs typeface="Menlo" panose="020B0609030804020204" pitchFamily="49" charset="0"/>
              </a:rPr>
              <a:t>insertUser</a:t>
            </a:r>
            <a:r>
              <a:rPr lang="en-GB" sz="2000" b="0" dirty="0">
                <a:effectLst/>
                <a:latin typeface="Menlo" panose="020B0609030804020204" pitchFamily="49" charset="0"/>
                <a:ea typeface="Menlo" panose="020B0609030804020204" pitchFamily="49" charset="0"/>
                <a:cs typeface="Menlo" panose="020B0609030804020204" pitchFamily="49" charset="0"/>
              </a:rPr>
              <a:t>($name, $email){</a:t>
            </a:r>
          </a:p>
          <a:p>
            <a:pPr marL="776288" lvl="2" indent="0">
              <a:buNone/>
            </a:pPr>
            <a:r>
              <a:rPr lang="en-GB" sz="2000" b="0" dirty="0">
                <a:effectLst/>
                <a:latin typeface="Menlo" panose="020B0609030804020204" pitchFamily="49" charset="0"/>
                <a:ea typeface="Menlo" panose="020B0609030804020204" pitchFamily="49" charset="0"/>
                <a:cs typeface="Menlo" panose="020B0609030804020204" pitchFamily="49" charset="0"/>
              </a:rPr>
              <a:t>$</a:t>
            </a:r>
            <a:r>
              <a:rPr lang="en-GB" sz="2000" b="0" dirty="0" err="1">
                <a:effectLst/>
                <a:latin typeface="Menlo" panose="020B0609030804020204" pitchFamily="49" charset="0"/>
                <a:ea typeface="Menlo" panose="020B0609030804020204" pitchFamily="49" charset="0"/>
                <a:cs typeface="Menlo" panose="020B0609030804020204" pitchFamily="49" charset="0"/>
              </a:rPr>
              <a:t>sql</a:t>
            </a:r>
            <a:r>
              <a:rPr lang="en-GB" sz="2000" b="0" dirty="0">
                <a:effectLst/>
                <a:latin typeface="Menlo" panose="020B0609030804020204" pitchFamily="49" charset="0"/>
                <a:ea typeface="Menlo" panose="020B0609030804020204" pitchFamily="49" charset="0"/>
                <a:cs typeface="Menlo" panose="020B0609030804020204" pitchFamily="49" charset="0"/>
              </a:rPr>
              <a:t> = "INSERT INTO $this-&gt;table (name, email) VALUES(?, ?)";</a:t>
            </a:r>
          </a:p>
          <a:p>
            <a:pPr marL="776288" lvl="2" indent="0">
              <a:buNone/>
            </a:pPr>
            <a:r>
              <a:rPr lang="en-GB" sz="2000" b="0" dirty="0">
                <a:effectLst/>
                <a:latin typeface="Menlo" panose="020B0609030804020204" pitchFamily="49" charset="0"/>
                <a:ea typeface="Menlo" panose="020B0609030804020204" pitchFamily="49" charset="0"/>
                <a:cs typeface="Menlo" panose="020B0609030804020204" pitchFamily="49" charset="0"/>
              </a:rPr>
              <a:t>$query = $this-&gt;conn-&gt;prepare($</a:t>
            </a:r>
            <a:r>
              <a:rPr lang="en-GB" sz="2000" b="0" dirty="0" err="1">
                <a:effectLst/>
                <a:latin typeface="Menlo" panose="020B0609030804020204" pitchFamily="49" charset="0"/>
                <a:ea typeface="Menlo" panose="020B0609030804020204" pitchFamily="49" charset="0"/>
                <a:cs typeface="Menlo" panose="020B0609030804020204" pitchFamily="49" charset="0"/>
              </a:rPr>
              <a:t>sql</a:t>
            </a:r>
            <a:r>
              <a:rPr lang="en-GB" sz="2000" b="0" dirty="0">
                <a:effectLst/>
                <a:latin typeface="Menlo" panose="020B0609030804020204" pitchFamily="49" charset="0"/>
                <a:ea typeface="Menlo" panose="020B0609030804020204" pitchFamily="49" charset="0"/>
                <a:cs typeface="Menlo" panose="020B0609030804020204" pitchFamily="49" charset="0"/>
              </a:rPr>
              <a:t>);</a:t>
            </a:r>
          </a:p>
          <a:p>
            <a:pPr marL="776288" lvl="2" indent="0">
              <a:buNone/>
            </a:pPr>
            <a:r>
              <a:rPr lang="en-GB" sz="2000" b="0" dirty="0">
                <a:effectLst/>
                <a:latin typeface="Menlo" panose="020B0609030804020204" pitchFamily="49" charset="0"/>
                <a:ea typeface="Menlo" panose="020B0609030804020204" pitchFamily="49" charset="0"/>
                <a:cs typeface="Menlo" panose="020B0609030804020204" pitchFamily="49" charset="0"/>
              </a:rPr>
              <a:t>$query-&gt;</a:t>
            </a:r>
            <a:r>
              <a:rPr lang="en-GB" sz="2000" b="0" dirty="0" err="1">
                <a:effectLst/>
                <a:latin typeface="Menlo" panose="020B0609030804020204" pitchFamily="49" charset="0"/>
                <a:ea typeface="Menlo" panose="020B0609030804020204" pitchFamily="49" charset="0"/>
                <a:cs typeface="Menlo" panose="020B0609030804020204" pitchFamily="49" charset="0"/>
              </a:rPr>
              <a:t>bind_param</a:t>
            </a:r>
            <a:r>
              <a:rPr lang="en-GB" sz="2000" b="0" dirty="0">
                <a:effectLst/>
                <a:latin typeface="Menlo" panose="020B0609030804020204" pitchFamily="49" charset="0"/>
                <a:ea typeface="Menlo" panose="020B0609030804020204" pitchFamily="49" charset="0"/>
                <a:cs typeface="Menlo" panose="020B0609030804020204" pitchFamily="49" charset="0"/>
              </a:rPr>
              <a:t>('ss', $name, $email);</a:t>
            </a:r>
          </a:p>
          <a:p>
            <a:pPr marL="776288" lvl="2" indent="0">
              <a:buNone/>
            </a:pPr>
            <a:r>
              <a:rPr lang="en-GB" sz="2000" b="0" dirty="0">
                <a:effectLst/>
                <a:latin typeface="Menlo" panose="020B0609030804020204" pitchFamily="49" charset="0"/>
                <a:ea typeface="Menlo" panose="020B0609030804020204" pitchFamily="49" charset="0"/>
                <a:cs typeface="Menlo" panose="020B0609030804020204" pitchFamily="49" charset="0"/>
              </a:rPr>
              <a:t>$query-&gt;execute();</a:t>
            </a:r>
          </a:p>
          <a:p>
            <a:pPr marL="411163" lvl="1" indent="0">
              <a:buNone/>
            </a:pPr>
            <a:r>
              <a:rPr lang="en-GB" b="0" dirty="0">
                <a:effectLst/>
                <a:latin typeface="Menlo" panose="020B0609030804020204" pitchFamily="49" charset="0"/>
                <a:ea typeface="Menlo" panose="020B0609030804020204" pitchFamily="49" charset="0"/>
                <a:cs typeface="Menlo" panose="020B0609030804020204" pitchFamily="49" charset="0"/>
              </a:rPr>
              <a:t>}</a:t>
            </a:r>
          </a:p>
          <a:p>
            <a:pPr eaLnBrk="1" hangingPunct="1">
              <a:lnSpc>
                <a:spcPct val="80000"/>
              </a:lnSpc>
              <a:buFontTx/>
              <a:buNone/>
            </a:pPr>
            <a:br>
              <a:rPr lang="en-GB" altLang="en-US" sz="1600" dirty="0">
                <a:latin typeface="Menlo" panose="020B0609030804020204" pitchFamily="49" charset="0"/>
                <a:ea typeface="Menlo" panose="020B0609030804020204" pitchFamily="49" charset="0"/>
                <a:cs typeface="Menlo" panose="020B0609030804020204" pitchFamily="49" charset="0"/>
              </a:rPr>
            </a:br>
            <a:r>
              <a:rPr lang="en-GB" altLang="en-US" sz="1600" dirty="0">
                <a:latin typeface="Menlo" panose="020B0609030804020204" pitchFamily="49" charset="0"/>
                <a:ea typeface="Menlo" panose="020B0609030804020204" pitchFamily="49" charset="0"/>
                <a:cs typeface="Menlo" panose="020B0609030804020204" pitchFamily="49" charset="0"/>
              </a:rPr>
              <a:t>?&gt; </a:t>
            </a:r>
            <a:endParaRPr lang="en-GB" altLang="en-US" sz="1600" b="1" i="1" dirty="0">
              <a:latin typeface="Menlo" panose="020B0609030804020204" pitchFamily="49" charset="0"/>
              <a:ea typeface="Menlo" panose="020B0609030804020204" pitchFamily="49" charset="0"/>
              <a:cs typeface="Menlo" panose="020B0609030804020204" pitchFamily="49" charset="0"/>
            </a:endParaRPr>
          </a:p>
        </p:txBody>
      </p:sp>
      <p:sp>
        <p:nvSpPr>
          <p:cNvPr id="40963" name="Slide Number Placeholder 1">
            <a:extLst>
              <a:ext uri="{FF2B5EF4-FFF2-40B4-BE49-F238E27FC236}">
                <a16:creationId xmlns:a16="http://schemas.microsoft.com/office/drawing/2014/main" id="{3E1F3671-61D1-0C17-489E-113268849B1F}"/>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F56E50A-3E79-3840-A3E2-DBD0EBE4E64B}" type="slidenum">
              <a:rPr lang="en-GB" altLang="en-US" sz="1800">
                <a:solidFill>
                  <a:srgbClr val="FFFFFF"/>
                </a:solidFill>
                <a:latin typeface="Times New Roman" panose="02020603050405020304" pitchFamily="18" charset="0"/>
              </a:rPr>
              <a:pPr>
                <a:spcBef>
                  <a:spcPct val="0"/>
                </a:spcBef>
                <a:buClrTx/>
                <a:buFontTx/>
                <a:buNone/>
              </a:pPr>
              <a:t>21</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D81E781-EA84-2B1F-E8DB-C20E3B9AE9A4}"/>
              </a:ext>
            </a:extLst>
          </p:cNvPr>
          <p:cNvSpPr>
            <a:spLocks noGrp="1" noChangeArrowheads="1"/>
          </p:cNvSpPr>
          <p:nvPr>
            <p:ph type="title"/>
          </p:nvPr>
        </p:nvSpPr>
        <p:spPr/>
        <p:txBody>
          <a:bodyPr/>
          <a:lstStyle/>
          <a:p>
            <a:pPr eaLnBrk="1" fontAlgn="auto" hangingPunct="1">
              <a:spcAft>
                <a:spcPts val="0"/>
              </a:spcAft>
              <a:defRPr/>
            </a:pPr>
            <a:r>
              <a:rPr lang="en-GB" dirty="0"/>
              <a:t>MySQL SELECT &amp; FROM</a:t>
            </a:r>
          </a:p>
        </p:txBody>
      </p:sp>
      <p:sp>
        <p:nvSpPr>
          <p:cNvPr id="43010" name="Rectangle 3">
            <a:extLst>
              <a:ext uri="{FF2B5EF4-FFF2-40B4-BE49-F238E27FC236}">
                <a16:creationId xmlns:a16="http://schemas.microsoft.com/office/drawing/2014/main" id="{B8D276E2-7A7E-7D67-05AC-4E5E3BEAAFDC}"/>
              </a:ext>
            </a:extLst>
          </p:cNvPr>
          <p:cNvSpPr>
            <a:spLocks noGrp="1" noChangeArrowheads="1"/>
          </p:cNvSpPr>
          <p:nvPr>
            <p:ph idx="1"/>
          </p:nvPr>
        </p:nvSpPr>
        <p:spPr>
          <a:xfrm>
            <a:off x="685800" y="1909763"/>
            <a:ext cx="7772400" cy="4543425"/>
          </a:xfrm>
        </p:spPr>
        <p:txBody>
          <a:bodyPr/>
          <a:lstStyle/>
          <a:p>
            <a:pPr eaLnBrk="1" hangingPunct="1">
              <a:lnSpc>
                <a:spcPct val="80000"/>
              </a:lnSpc>
              <a:buFontTx/>
              <a:buNone/>
            </a:pPr>
            <a:r>
              <a:rPr lang="en-GB" altLang="en-US" sz="2000" dirty="0">
                <a:latin typeface="Menlo" panose="020B0609030804020204" pitchFamily="49" charset="0"/>
              </a:rPr>
              <a:t>&lt;?</a:t>
            </a:r>
            <a:r>
              <a:rPr lang="en-GB" altLang="en-US" sz="2000" dirty="0" err="1">
                <a:latin typeface="Menlo" panose="020B0609030804020204" pitchFamily="49" charset="0"/>
              </a:rPr>
              <a:t>php</a:t>
            </a:r>
            <a:br>
              <a:rPr lang="en-GB" altLang="en-US" sz="1800" dirty="0">
                <a:solidFill>
                  <a:schemeClr val="accent2"/>
                </a:solidFill>
              </a:rPr>
            </a:br>
            <a:endParaRPr lang="en-GB" altLang="en-US" sz="1800" dirty="0">
              <a:solidFill>
                <a:schemeClr val="accent2"/>
              </a:solidFill>
            </a:endParaRPr>
          </a:p>
          <a:p>
            <a:pPr marL="114300" indent="0">
              <a:buNone/>
            </a:pPr>
            <a:r>
              <a:rPr lang="en-GB" sz="2000" b="0" dirty="0">
                <a:effectLst/>
                <a:latin typeface="Menlo" panose="020B0609030804020204" pitchFamily="49" charset="0"/>
              </a:rPr>
              <a:t>public function </a:t>
            </a:r>
            <a:r>
              <a:rPr lang="en-GB" sz="2000" b="0" dirty="0" err="1">
                <a:effectLst/>
                <a:latin typeface="Menlo" panose="020B0609030804020204" pitchFamily="49" charset="0"/>
              </a:rPr>
              <a:t>readUsers</a:t>
            </a:r>
            <a:r>
              <a:rPr lang="en-GB" sz="2000" b="0" dirty="0">
                <a:effectLst/>
                <a:latin typeface="Menlo" panose="020B0609030804020204" pitchFamily="49" charset="0"/>
              </a:rPr>
              <a:t>() {</a:t>
            </a:r>
          </a:p>
          <a:p>
            <a:pPr marL="411163" lvl="1" indent="0">
              <a:buNone/>
            </a:pPr>
            <a:r>
              <a:rPr lang="en-GB" b="0" dirty="0">
                <a:effectLst/>
                <a:latin typeface="Menlo" panose="020B0609030804020204" pitchFamily="49" charset="0"/>
              </a:rPr>
              <a:t>$query = "SELECT * FROM $this-&gt;table";</a:t>
            </a:r>
          </a:p>
          <a:p>
            <a:pPr marL="411163" lvl="1" indent="0">
              <a:buNone/>
            </a:pPr>
            <a:r>
              <a:rPr lang="en-GB" b="0" dirty="0">
                <a:effectLst/>
                <a:latin typeface="Menlo" panose="020B0609030804020204" pitchFamily="49" charset="0"/>
              </a:rPr>
              <a:t>$result = $this-&gt;conn-&gt;query($query);</a:t>
            </a:r>
          </a:p>
          <a:p>
            <a:pPr marL="411163" lvl="1" indent="0">
              <a:buNone/>
            </a:pPr>
            <a:r>
              <a:rPr lang="en-GB" b="0" dirty="0">
                <a:effectLst/>
                <a:latin typeface="Menlo" panose="020B0609030804020204" pitchFamily="49" charset="0"/>
              </a:rPr>
              <a:t>return $result-&gt;</a:t>
            </a:r>
            <a:r>
              <a:rPr lang="en-GB" b="0" dirty="0" err="1">
                <a:effectLst/>
                <a:latin typeface="Menlo" panose="020B0609030804020204" pitchFamily="49" charset="0"/>
              </a:rPr>
              <a:t>fetch_all</a:t>
            </a:r>
            <a:r>
              <a:rPr lang="en-GB" b="0" dirty="0">
                <a:effectLst/>
                <a:latin typeface="Menlo" panose="020B0609030804020204" pitchFamily="49" charset="0"/>
              </a:rPr>
              <a:t>();</a:t>
            </a:r>
          </a:p>
          <a:p>
            <a:pPr marL="114300" indent="0">
              <a:buNone/>
            </a:pPr>
            <a:r>
              <a:rPr lang="en-GB" sz="2000" b="0" dirty="0">
                <a:effectLst/>
                <a:latin typeface="Menlo" panose="020B0609030804020204" pitchFamily="49" charset="0"/>
              </a:rPr>
              <a:t>}</a:t>
            </a:r>
          </a:p>
          <a:p>
            <a:pPr eaLnBrk="1" hangingPunct="1">
              <a:lnSpc>
                <a:spcPct val="80000"/>
              </a:lnSpc>
              <a:buFontTx/>
              <a:buNone/>
            </a:pPr>
            <a:r>
              <a:rPr lang="en-GB" altLang="en-US" sz="2000" dirty="0">
                <a:latin typeface="Menlo" panose="020B0609030804020204" pitchFamily="49" charset="0"/>
              </a:rPr>
              <a:t>	?&gt; </a:t>
            </a:r>
          </a:p>
        </p:txBody>
      </p:sp>
      <p:sp>
        <p:nvSpPr>
          <p:cNvPr id="43011" name="Slide Number Placeholder 1">
            <a:extLst>
              <a:ext uri="{FF2B5EF4-FFF2-40B4-BE49-F238E27FC236}">
                <a16:creationId xmlns:a16="http://schemas.microsoft.com/office/drawing/2014/main" id="{0E5D1CB9-2AC3-FCD2-2735-E71A665F92B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41D6EB7B-C4E5-0344-9ECA-C182D92C967C}" type="slidenum">
              <a:rPr lang="en-GB" altLang="en-US" sz="1800">
                <a:solidFill>
                  <a:srgbClr val="FFFFFF"/>
                </a:solidFill>
                <a:latin typeface="Times New Roman" panose="02020603050405020304" pitchFamily="18" charset="0"/>
              </a:rPr>
              <a:pPr>
                <a:spcBef>
                  <a:spcPct val="0"/>
                </a:spcBef>
                <a:buClrTx/>
                <a:buFontTx/>
                <a:buNone/>
              </a:pPr>
              <a:t>22</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85CFF68-FBD2-37D2-1A07-519381119087}"/>
              </a:ext>
            </a:extLst>
          </p:cNvPr>
          <p:cNvSpPr>
            <a:spLocks noGrp="1" noChangeArrowheads="1"/>
          </p:cNvSpPr>
          <p:nvPr>
            <p:ph type="title"/>
          </p:nvPr>
        </p:nvSpPr>
        <p:spPr/>
        <p:txBody>
          <a:bodyPr/>
          <a:lstStyle/>
          <a:p>
            <a:pPr eaLnBrk="1" fontAlgn="auto" hangingPunct="1">
              <a:spcAft>
                <a:spcPts val="0"/>
              </a:spcAft>
              <a:defRPr/>
            </a:pPr>
            <a:r>
              <a:rPr lang="en-GB" dirty="0"/>
              <a:t>Fetch Array While Loop</a:t>
            </a:r>
          </a:p>
        </p:txBody>
      </p:sp>
      <p:sp>
        <p:nvSpPr>
          <p:cNvPr id="47106" name="Rectangle 3">
            <a:extLst>
              <a:ext uri="{FF2B5EF4-FFF2-40B4-BE49-F238E27FC236}">
                <a16:creationId xmlns:a16="http://schemas.microsoft.com/office/drawing/2014/main" id="{07C9DCE1-7F62-20F9-C07C-2667304C3D98}"/>
              </a:ext>
            </a:extLst>
          </p:cNvPr>
          <p:cNvSpPr>
            <a:spLocks noGrp="1" noChangeArrowheads="1"/>
          </p:cNvSpPr>
          <p:nvPr>
            <p:ph idx="1"/>
          </p:nvPr>
        </p:nvSpPr>
        <p:spPr>
          <a:xfrm>
            <a:off x="457200" y="1556792"/>
            <a:ext cx="7772400" cy="4543425"/>
          </a:xfrm>
        </p:spPr>
        <p:txBody>
          <a:bodyPr/>
          <a:lstStyle/>
          <a:p>
            <a:pPr eaLnBrk="1" hangingPunct="1">
              <a:lnSpc>
                <a:spcPct val="80000"/>
              </a:lnSpc>
              <a:buFontTx/>
              <a:buNone/>
            </a:pPr>
            <a:endParaRPr lang="en-GB" altLang="en-US" sz="1800" dirty="0"/>
          </a:p>
          <a:p>
            <a:pPr eaLnBrk="1" hangingPunct="1">
              <a:lnSpc>
                <a:spcPct val="80000"/>
              </a:lnSpc>
              <a:buFontTx/>
              <a:buNone/>
            </a:pPr>
            <a:r>
              <a:rPr lang="en-GB" altLang="en-US" sz="1800" dirty="0">
                <a:solidFill>
                  <a:schemeClr val="accent2"/>
                </a:solidFill>
              </a:rPr>
              <a:t>	</a:t>
            </a:r>
            <a:r>
              <a:rPr lang="en-GB" altLang="en-US" sz="1600" dirty="0">
                <a:latin typeface="Menlo" panose="020B0609030804020204" pitchFamily="49" charset="0"/>
                <a:ea typeface="Menlo" panose="020B0609030804020204" pitchFamily="49" charset="0"/>
                <a:cs typeface="Menlo" panose="020B0609030804020204" pitchFamily="49" charset="0"/>
              </a:rPr>
              <a:t>&lt;?</a:t>
            </a:r>
            <a:r>
              <a:rPr lang="en-GB" altLang="en-US" sz="1600" dirty="0" err="1">
                <a:latin typeface="Menlo" panose="020B0609030804020204" pitchFamily="49" charset="0"/>
                <a:ea typeface="Menlo" panose="020B0609030804020204" pitchFamily="49" charset="0"/>
                <a:cs typeface="Menlo" panose="020B0609030804020204" pitchFamily="49" charset="0"/>
              </a:rPr>
              <a:t>php</a:t>
            </a:r>
            <a:br>
              <a:rPr lang="en-GB" altLang="en-US" sz="1600" dirty="0">
                <a:latin typeface="Menlo" panose="020B0609030804020204" pitchFamily="49" charset="0"/>
                <a:ea typeface="Menlo" panose="020B0609030804020204" pitchFamily="49" charset="0"/>
                <a:cs typeface="Menlo" panose="020B0609030804020204" pitchFamily="49" charset="0"/>
              </a:rPr>
            </a:br>
            <a:r>
              <a:rPr lang="en-GB" altLang="en-US" sz="1600" dirty="0">
                <a:latin typeface="Menlo" panose="020B0609030804020204" pitchFamily="49" charset="0"/>
                <a:ea typeface="Menlo" panose="020B0609030804020204" pitchFamily="49" charset="0"/>
                <a:cs typeface="Menlo" panose="020B0609030804020204" pitchFamily="49" charset="0"/>
              </a:rPr>
              <a:t>// Make a User function Connection</a:t>
            </a:r>
            <a:br>
              <a:rPr lang="en-GB" altLang="en-US" sz="1600" dirty="0">
                <a:latin typeface="Menlo" panose="020B0609030804020204" pitchFamily="49" charset="0"/>
                <a:ea typeface="Menlo" panose="020B0609030804020204" pitchFamily="49" charset="0"/>
                <a:cs typeface="Menlo" panose="020B0609030804020204" pitchFamily="49" charset="0"/>
              </a:rPr>
            </a:br>
            <a:r>
              <a:rPr lang="en-GB" altLang="en-US" sz="1600" dirty="0">
                <a:latin typeface="Menlo" panose="020B0609030804020204" pitchFamily="49" charset="0"/>
                <a:ea typeface="Menlo" panose="020B0609030804020204" pitchFamily="49" charset="0"/>
                <a:cs typeface="Menlo" panose="020B0609030804020204" pitchFamily="49" charset="0"/>
              </a:rPr>
              <a:t>public function </a:t>
            </a:r>
            <a:r>
              <a:rPr lang="en-GB" altLang="en-US" sz="1600" dirty="0" err="1">
                <a:latin typeface="Menlo" panose="020B0609030804020204" pitchFamily="49" charset="0"/>
                <a:ea typeface="Menlo" panose="020B0609030804020204" pitchFamily="49" charset="0"/>
                <a:cs typeface="Menlo" panose="020B0609030804020204" pitchFamily="49" charset="0"/>
              </a:rPr>
              <a:t>getUsers</a:t>
            </a:r>
            <a:r>
              <a:rPr lang="en-GB" altLang="en-US" sz="1600" dirty="0">
                <a:latin typeface="Menlo" panose="020B0609030804020204" pitchFamily="49" charset="0"/>
                <a:ea typeface="Menlo" panose="020B0609030804020204" pitchFamily="49" charset="0"/>
                <a:cs typeface="Menlo" panose="020B0609030804020204" pitchFamily="49" charset="0"/>
              </a:rPr>
              <a:t>() {</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r>
              <a:rPr lang="en-GB" altLang="en-US" sz="1600" dirty="0" err="1">
                <a:latin typeface="Menlo" panose="020B0609030804020204" pitchFamily="49" charset="0"/>
                <a:ea typeface="Menlo" panose="020B0609030804020204" pitchFamily="49" charset="0"/>
                <a:cs typeface="Menlo" panose="020B0609030804020204" pitchFamily="49" charset="0"/>
              </a:rPr>
              <a:t>sql</a:t>
            </a:r>
            <a:r>
              <a:rPr lang="en-GB" altLang="en-US" sz="1600" dirty="0">
                <a:latin typeface="Menlo" panose="020B0609030804020204" pitchFamily="49" charset="0"/>
                <a:ea typeface="Menlo" panose="020B0609030804020204" pitchFamily="49" charset="0"/>
                <a:cs typeface="Menlo" panose="020B0609030804020204" pitchFamily="49" charset="0"/>
              </a:rPr>
              <a:t> = "SELECT * FROM $this-&gt;table";  // SELECT query</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$result = $this-&gt;conn-&gt;query($</a:t>
            </a:r>
            <a:r>
              <a:rPr lang="en-GB" altLang="en-US" sz="1600" dirty="0" err="1">
                <a:latin typeface="Menlo" panose="020B0609030804020204" pitchFamily="49" charset="0"/>
                <a:ea typeface="Menlo" panose="020B0609030804020204" pitchFamily="49" charset="0"/>
                <a:cs typeface="Menlo" panose="020B0609030804020204" pitchFamily="49" charset="0"/>
              </a:rPr>
              <a:t>sql</a:t>
            </a:r>
            <a:r>
              <a:rPr lang="en-GB" altLang="en-US" sz="1600" dirty="0">
                <a:latin typeface="Menlo" panose="020B0609030804020204" pitchFamily="49" charset="0"/>
                <a:ea typeface="Menlo" panose="020B0609030804020204" pitchFamily="49" charset="0"/>
                <a:cs typeface="Menlo" panose="020B0609030804020204" pitchFamily="49" charset="0"/>
              </a:rPr>
              <a:t>);</a:t>
            </a:r>
          </a:p>
          <a:p>
            <a:pPr eaLnBrk="1" hangingPunct="1">
              <a:lnSpc>
                <a:spcPct val="80000"/>
              </a:lnSpc>
              <a:buFontTx/>
              <a:buNone/>
            </a:pPr>
            <a:endParaRPr lang="en-GB" altLang="en-US" sz="1600" dirty="0">
              <a:latin typeface="Menlo" panose="020B0609030804020204" pitchFamily="49" charset="0"/>
              <a:ea typeface="Menlo" panose="020B0609030804020204" pitchFamily="49" charset="0"/>
              <a:cs typeface="Menlo" panose="020B0609030804020204" pitchFamily="49" charset="0"/>
            </a:endParaRP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Check if any rows were returned</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if ($result-&gt;</a:t>
            </a:r>
            <a:r>
              <a:rPr lang="en-GB" altLang="en-US" sz="1600" dirty="0" err="1">
                <a:latin typeface="Menlo" panose="020B0609030804020204" pitchFamily="49" charset="0"/>
                <a:ea typeface="Menlo" panose="020B0609030804020204" pitchFamily="49" charset="0"/>
                <a:cs typeface="Menlo" panose="020B0609030804020204" pitchFamily="49" charset="0"/>
              </a:rPr>
              <a:t>num_rows</a:t>
            </a:r>
            <a:r>
              <a:rPr lang="en-GB" altLang="en-US" sz="1600" dirty="0">
                <a:latin typeface="Menlo" panose="020B0609030804020204" pitchFamily="49" charset="0"/>
                <a:ea typeface="Menlo" panose="020B0609030804020204" pitchFamily="49" charset="0"/>
                <a:cs typeface="Menlo" panose="020B0609030804020204" pitchFamily="49" charset="0"/>
              </a:rPr>
              <a:t> &gt; 0) {</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Fetch all users as associative arrays</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return $result-&gt;</a:t>
            </a:r>
            <a:r>
              <a:rPr lang="en-GB" altLang="en-US" sz="1600" dirty="0" err="1">
                <a:latin typeface="Menlo" panose="020B0609030804020204" pitchFamily="49" charset="0"/>
                <a:ea typeface="Menlo" panose="020B0609030804020204" pitchFamily="49" charset="0"/>
                <a:cs typeface="Menlo" panose="020B0609030804020204" pitchFamily="49" charset="0"/>
              </a:rPr>
              <a:t>fetch_all</a:t>
            </a:r>
            <a:r>
              <a:rPr lang="en-GB" altLang="en-US" sz="1600" dirty="0">
                <a:latin typeface="Menlo" panose="020B0609030804020204" pitchFamily="49" charset="0"/>
                <a:ea typeface="Menlo" panose="020B0609030804020204" pitchFamily="49" charset="0"/>
                <a:cs typeface="Menlo" panose="020B0609030804020204" pitchFamily="49" charset="0"/>
              </a:rPr>
              <a:t>(MYSQLI_ASSOC);</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else {</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return [];  // Return an empty array if no records found</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p>
          <a:p>
            <a:pPr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}?&gt;</a:t>
            </a:r>
          </a:p>
        </p:txBody>
      </p:sp>
      <p:sp>
        <p:nvSpPr>
          <p:cNvPr id="47107" name="Slide Number Placeholder 1">
            <a:extLst>
              <a:ext uri="{FF2B5EF4-FFF2-40B4-BE49-F238E27FC236}">
                <a16:creationId xmlns:a16="http://schemas.microsoft.com/office/drawing/2014/main" id="{7FD2CDF2-E41E-036E-314F-5F8D61179C62}"/>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714EDB2-6B5F-A441-94D5-DE036297D0B2}" type="slidenum">
              <a:rPr lang="en-GB" altLang="en-US" sz="1800">
                <a:solidFill>
                  <a:srgbClr val="FFFFFF"/>
                </a:solidFill>
                <a:latin typeface="Times New Roman" panose="02020603050405020304" pitchFamily="18" charset="0"/>
              </a:rPr>
              <a:pPr>
                <a:spcBef>
                  <a:spcPct val="0"/>
                </a:spcBef>
                <a:buClrTx/>
                <a:buFontTx/>
                <a:buNone/>
              </a:pPr>
              <a:t>23</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79F0-94F3-4647-2744-A74E4232A154}"/>
              </a:ext>
            </a:extLst>
          </p:cNvPr>
          <p:cNvSpPr>
            <a:spLocks noGrp="1"/>
          </p:cNvSpPr>
          <p:nvPr>
            <p:ph type="title"/>
          </p:nvPr>
        </p:nvSpPr>
        <p:spPr/>
        <p:txBody>
          <a:bodyPr/>
          <a:lstStyle/>
          <a:p>
            <a:r>
              <a:rPr lang="en-GB" dirty="0"/>
              <a:t>Fetch Array While Loop …</a:t>
            </a:r>
            <a:endParaRPr lang="en-TZ" dirty="0"/>
          </a:p>
        </p:txBody>
      </p:sp>
      <p:sp>
        <p:nvSpPr>
          <p:cNvPr id="3" name="Content Placeholder 2">
            <a:extLst>
              <a:ext uri="{FF2B5EF4-FFF2-40B4-BE49-F238E27FC236}">
                <a16:creationId xmlns:a16="http://schemas.microsoft.com/office/drawing/2014/main" id="{40271C5C-D74A-EA25-3A46-AB0F163C8D49}"/>
              </a:ext>
            </a:extLst>
          </p:cNvPr>
          <p:cNvSpPr>
            <a:spLocks noGrp="1"/>
          </p:cNvSpPr>
          <p:nvPr>
            <p:ph idx="1"/>
          </p:nvPr>
        </p:nvSpPr>
        <p:spPr>
          <a:xfrm>
            <a:off x="457200" y="1340768"/>
            <a:ext cx="7620000" cy="5060032"/>
          </a:xfrm>
        </p:spPr>
        <p:txBody>
          <a:bodyPr/>
          <a:lstStyle/>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&lt;?</a:t>
            </a:r>
            <a:r>
              <a:rPr lang="en-GB" sz="1400" dirty="0" err="1">
                <a:latin typeface="Menlo" panose="020B0609030804020204" pitchFamily="49" charset="0"/>
                <a:ea typeface="Menlo" panose="020B0609030804020204" pitchFamily="49" charset="0"/>
                <a:cs typeface="Menlo" panose="020B0609030804020204" pitchFamily="49" charset="0"/>
              </a:rPr>
              <a:t>php</a:t>
            </a:r>
            <a:endParaRPr lang="en-GB" sz="1400" dirty="0">
              <a:latin typeface="Menlo" panose="020B0609030804020204" pitchFamily="49" charset="0"/>
              <a:ea typeface="Menlo" panose="020B0609030804020204" pitchFamily="49" charset="0"/>
              <a:cs typeface="Menlo" panose="020B0609030804020204" pitchFamily="49" charset="0"/>
            </a:endParaRP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Include the classes in </a:t>
            </a:r>
            <a:r>
              <a:rPr lang="en-GB" sz="1400" dirty="0" err="1">
                <a:latin typeface="Menlo" panose="020B0609030804020204" pitchFamily="49" charset="0"/>
                <a:ea typeface="Menlo" panose="020B0609030804020204" pitchFamily="49" charset="0"/>
                <a:cs typeface="Menlo" panose="020B0609030804020204" pitchFamily="49" charset="0"/>
              </a:rPr>
              <a:t>index.php</a:t>
            </a:r>
            <a:endParaRPr lang="en-GB" sz="1400" dirty="0">
              <a:latin typeface="Menlo" panose="020B0609030804020204" pitchFamily="49" charset="0"/>
              <a:ea typeface="Menlo" panose="020B0609030804020204" pitchFamily="49" charset="0"/>
              <a:cs typeface="Menlo" panose="020B0609030804020204" pitchFamily="49" charset="0"/>
            </a:endParaRPr>
          </a:p>
          <a:p>
            <a:pPr marL="114300" indent="0">
              <a:buNone/>
            </a:pPr>
            <a:r>
              <a:rPr lang="en-GB" sz="1400" dirty="0" err="1">
                <a:latin typeface="Menlo" panose="020B0609030804020204" pitchFamily="49" charset="0"/>
                <a:ea typeface="Menlo" panose="020B0609030804020204" pitchFamily="49" charset="0"/>
                <a:cs typeface="Menlo" panose="020B0609030804020204" pitchFamily="49" charset="0"/>
              </a:rPr>
              <a:t>require_once</a:t>
            </a:r>
            <a:r>
              <a:rPr lang="en-GB" sz="1400" dirty="0">
                <a:latin typeface="Menlo" panose="020B0609030804020204" pitchFamily="49" charset="0"/>
                <a:ea typeface="Menlo" panose="020B0609030804020204" pitchFamily="49" charset="0"/>
                <a:cs typeface="Menlo" panose="020B0609030804020204" pitchFamily="49" charset="0"/>
              </a:rPr>
              <a:t> '</a:t>
            </a:r>
            <a:r>
              <a:rPr lang="en-GB" sz="1400" dirty="0" err="1">
                <a:latin typeface="Menlo" panose="020B0609030804020204" pitchFamily="49" charset="0"/>
                <a:ea typeface="Menlo" panose="020B0609030804020204" pitchFamily="49" charset="0"/>
                <a:cs typeface="Menlo" panose="020B0609030804020204" pitchFamily="49" charset="0"/>
              </a:rPr>
              <a:t>Database.php</a:t>
            </a: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err="1">
                <a:latin typeface="Menlo" panose="020B0609030804020204" pitchFamily="49" charset="0"/>
                <a:ea typeface="Menlo" panose="020B0609030804020204" pitchFamily="49" charset="0"/>
                <a:cs typeface="Menlo" panose="020B0609030804020204" pitchFamily="49" charset="0"/>
              </a:rPr>
              <a:t>require_once</a:t>
            </a:r>
            <a:r>
              <a:rPr lang="en-GB" sz="1400" dirty="0">
                <a:latin typeface="Menlo" panose="020B0609030804020204" pitchFamily="49" charset="0"/>
                <a:ea typeface="Menlo" panose="020B0609030804020204" pitchFamily="49" charset="0"/>
                <a:cs typeface="Menlo" panose="020B0609030804020204" pitchFamily="49" charset="0"/>
              </a:rPr>
              <a:t> '</a:t>
            </a:r>
            <a:r>
              <a:rPr lang="en-GB" sz="1400" dirty="0" err="1">
                <a:latin typeface="Menlo" panose="020B0609030804020204" pitchFamily="49" charset="0"/>
                <a:ea typeface="Menlo" panose="020B0609030804020204" pitchFamily="49" charset="0"/>
                <a:cs typeface="Menlo" panose="020B0609030804020204" pitchFamily="49" charset="0"/>
              </a:rPr>
              <a:t>User.php</a:t>
            </a: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a:t>
            </a:r>
            <a:r>
              <a:rPr lang="en-GB" sz="1400" dirty="0" err="1">
                <a:latin typeface="Menlo" panose="020B0609030804020204" pitchFamily="49" charset="0"/>
                <a:ea typeface="Menlo" panose="020B0609030804020204" pitchFamily="49" charset="0"/>
                <a:cs typeface="Menlo" panose="020B0609030804020204" pitchFamily="49" charset="0"/>
              </a:rPr>
              <a:t>db</a:t>
            </a:r>
            <a:r>
              <a:rPr lang="en-GB" sz="1400" dirty="0">
                <a:latin typeface="Menlo" panose="020B0609030804020204" pitchFamily="49" charset="0"/>
                <a:ea typeface="Menlo" panose="020B0609030804020204" pitchFamily="49" charset="0"/>
                <a:cs typeface="Menlo" panose="020B0609030804020204" pitchFamily="49" charset="0"/>
              </a:rPr>
              <a:t> = new Database();</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$user = new User($</a:t>
            </a:r>
            <a:r>
              <a:rPr lang="en-GB" sz="1400" dirty="0" err="1">
                <a:latin typeface="Menlo" panose="020B0609030804020204" pitchFamily="49" charset="0"/>
                <a:ea typeface="Menlo" panose="020B0609030804020204" pitchFamily="49" charset="0"/>
                <a:cs typeface="Menlo" panose="020B0609030804020204" pitchFamily="49" charset="0"/>
              </a:rPr>
              <a:t>db</a:t>
            </a: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Get the users from the database</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$users = $user-&gt;</a:t>
            </a:r>
            <a:r>
              <a:rPr lang="en-GB" sz="1400" dirty="0" err="1">
                <a:latin typeface="Menlo" panose="020B0609030804020204" pitchFamily="49" charset="0"/>
                <a:ea typeface="Menlo" panose="020B0609030804020204" pitchFamily="49" charset="0"/>
                <a:cs typeface="Menlo" panose="020B0609030804020204" pitchFamily="49" charset="0"/>
              </a:rPr>
              <a:t>getUsers</a:t>
            </a: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if (!empty($users)) {</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foreach ($users as $</a:t>
            </a:r>
            <a:r>
              <a:rPr lang="en-GB" sz="1400" dirty="0" err="1">
                <a:latin typeface="Menlo" panose="020B0609030804020204" pitchFamily="49" charset="0"/>
                <a:ea typeface="Menlo" panose="020B0609030804020204" pitchFamily="49" charset="0"/>
                <a:cs typeface="Menlo" panose="020B0609030804020204" pitchFamily="49" charset="0"/>
              </a:rPr>
              <a:t>userData</a:t>
            </a:r>
            <a:r>
              <a:rPr lang="en-GB" sz="1400" dirty="0">
                <a:latin typeface="Menlo" panose="020B0609030804020204" pitchFamily="49" charset="0"/>
                <a:ea typeface="Menlo" panose="020B0609030804020204" pitchFamily="49" charset="0"/>
                <a:cs typeface="Menlo" panose="020B0609030804020204" pitchFamily="49" charset="0"/>
              </a:rPr>
              <a:t>) {</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echo "ID: " . $</a:t>
            </a:r>
            <a:r>
              <a:rPr lang="en-GB" sz="1400" dirty="0" err="1">
                <a:latin typeface="Menlo" panose="020B0609030804020204" pitchFamily="49" charset="0"/>
                <a:ea typeface="Menlo" panose="020B0609030804020204" pitchFamily="49" charset="0"/>
                <a:cs typeface="Menlo" panose="020B0609030804020204" pitchFamily="49" charset="0"/>
              </a:rPr>
              <a:t>userData</a:t>
            </a:r>
            <a:r>
              <a:rPr lang="en-GB" sz="1400" dirty="0">
                <a:latin typeface="Menlo" panose="020B0609030804020204" pitchFamily="49" charset="0"/>
                <a:ea typeface="Menlo" panose="020B0609030804020204" pitchFamily="49" charset="0"/>
                <a:cs typeface="Menlo" panose="020B0609030804020204" pitchFamily="49" charset="0"/>
              </a:rPr>
              <a:t>['id'] . "&lt;</a:t>
            </a:r>
            <a:r>
              <a:rPr lang="en-GB" sz="1400" dirty="0" err="1">
                <a:latin typeface="Menlo" panose="020B0609030804020204" pitchFamily="49" charset="0"/>
                <a:ea typeface="Menlo" panose="020B0609030804020204" pitchFamily="49" charset="0"/>
                <a:cs typeface="Menlo" panose="020B0609030804020204" pitchFamily="49" charset="0"/>
              </a:rPr>
              <a:t>br</a:t>
            </a:r>
            <a:r>
              <a:rPr lang="en-GB" sz="1400" dirty="0">
                <a:latin typeface="Menlo" panose="020B0609030804020204" pitchFamily="49" charset="0"/>
                <a:ea typeface="Menlo" panose="020B0609030804020204" pitchFamily="49" charset="0"/>
                <a:cs typeface="Menlo" panose="020B0609030804020204" pitchFamily="49" charset="0"/>
              </a:rPr>
              <a:t>&gt;";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echo "Name: " . $</a:t>
            </a:r>
            <a:r>
              <a:rPr lang="en-GB" sz="1400" dirty="0" err="1">
                <a:latin typeface="Menlo" panose="020B0609030804020204" pitchFamily="49" charset="0"/>
                <a:ea typeface="Menlo" panose="020B0609030804020204" pitchFamily="49" charset="0"/>
                <a:cs typeface="Menlo" panose="020B0609030804020204" pitchFamily="49" charset="0"/>
              </a:rPr>
              <a:t>userData</a:t>
            </a:r>
            <a:r>
              <a:rPr lang="en-GB" sz="1400" dirty="0">
                <a:latin typeface="Menlo" panose="020B0609030804020204" pitchFamily="49" charset="0"/>
                <a:ea typeface="Menlo" panose="020B0609030804020204" pitchFamily="49" charset="0"/>
                <a:cs typeface="Menlo" panose="020B0609030804020204" pitchFamily="49" charset="0"/>
              </a:rPr>
              <a:t>['name'] . "&lt;</a:t>
            </a:r>
            <a:r>
              <a:rPr lang="en-GB" sz="1400" dirty="0" err="1">
                <a:latin typeface="Menlo" panose="020B0609030804020204" pitchFamily="49" charset="0"/>
                <a:ea typeface="Menlo" panose="020B0609030804020204" pitchFamily="49" charset="0"/>
                <a:cs typeface="Menlo" panose="020B0609030804020204" pitchFamily="49" charset="0"/>
              </a:rPr>
              <a:t>br</a:t>
            </a:r>
            <a:r>
              <a:rPr lang="en-GB" sz="1400" dirty="0">
                <a:latin typeface="Menlo" panose="020B0609030804020204" pitchFamily="49" charset="0"/>
                <a:ea typeface="Menlo" panose="020B0609030804020204" pitchFamily="49" charset="0"/>
                <a:cs typeface="Menlo" panose="020B0609030804020204" pitchFamily="49" charset="0"/>
              </a:rPr>
              <a:t>&gt;";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echo "Email: " . $</a:t>
            </a:r>
            <a:r>
              <a:rPr lang="en-GB" sz="1400" dirty="0" err="1">
                <a:latin typeface="Menlo" panose="020B0609030804020204" pitchFamily="49" charset="0"/>
                <a:ea typeface="Menlo" panose="020B0609030804020204" pitchFamily="49" charset="0"/>
                <a:cs typeface="Menlo" panose="020B0609030804020204" pitchFamily="49" charset="0"/>
              </a:rPr>
              <a:t>userData</a:t>
            </a:r>
            <a:r>
              <a:rPr lang="en-GB" sz="1400" dirty="0">
                <a:latin typeface="Menlo" panose="020B0609030804020204" pitchFamily="49" charset="0"/>
                <a:ea typeface="Menlo" panose="020B0609030804020204" pitchFamily="49" charset="0"/>
                <a:cs typeface="Menlo" panose="020B0609030804020204" pitchFamily="49" charset="0"/>
              </a:rPr>
              <a:t>['email'] . "&lt;</a:t>
            </a:r>
            <a:r>
              <a:rPr lang="en-GB" sz="1400" dirty="0" err="1">
                <a:latin typeface="Menlo" panose="020B0609030804020204" pitchFamily="49" charset="0"/>
                <a:ea typeface="Menlo" panose="020B0609030804020204" pitchFamily="49" charset="0"/>
                <a:cs typeface="Menlo" panose="020B0609030804020204" pitchFamily="49" charset="0"/>
              </a:rPr>
              <a:t>br</a:t>
            </a:r>
            <a:r>
              <a:rPr lang="en-GB" sz="1400" dirty="0">
                <a:latin typeface="Menlo" panose="020B0609030804020204" pitchFamily="49" charset="0"/>
                <a:ea typeface="Menlo" panose="020B0609030804020204" pitchFamily="49" charset="0"/>
                <a:cs typeface="Menlo" panose="020B0609030804020204" pitchFamily="49" charset="0"/>
              </a:rPr>
              <a:t>&gt;&lt;</a:t>
            </a:r>
            <a:r>
              <a:rPr lang="en-GB" sz="1400" dirty="0" err="1">
                <a:latin typeface="Menlo" panose="020B0609030804020204" pitchFamily="49" charset="0"/>
                <a:ea typeface="Menlo" panose="020B0609030804020204" pitchFamily="49" charset="0"/>
                <a:cs typeface="Menlo" panose="020B0609030804020204" pitchFamily="49" charset="0"/>
              </a:rPr>
              <a:t>br</a:t>
            </a:r>
            <a:r>
              <a:rPr lang="en-GB" sz="1400" dirty="0">
                <a:latin typeface="Menlo" panose="020B0609030804020204" pitchFamily="49" charset="0"/>
                <a:ea typeface="Menlo" panose="020B0609030804020204" pitchFamily="49" charset="0"/>
                <a:cs typeface="Menlo" panose="020B0609030804020204" pitchFamily="49" charset="0"/>
              </a:rPr>
              <a:t>&gt;";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else {</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echo "No users found.";</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 Close the database connection</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a:t>
            </a:r>
            <a:r>
              <a:rPr lang="en-GB" sz="1400" dirty="0" err="1">
                <a:latin typeface="Menlo" panose="020B0609030804020204" pitchFamily="49" charset="0"/>
                <a:ea typeface="Menlo" panose="020B0609030804020204" pitchFamily="49" charset="0"/>
                <a:cs typeface="Menlo" panose="020B0609030804020204" pitchFamily="49" charset="0"/>
              </a:rPr>
              <a:t>db</a:t>
            </a:r>
            <a:r>
              <a:rPr lang="en-GB" sz="1400" dirty="0">
                <a:latin typeface="Menlo" panose="020B0609030804020204" pitchFamily="49" charset="0"/>
                <a:ea typeface="Menlo" panose="020B0609030804020204" pitchFamily="49" charset="0"/>
                <a:cs typeface="Menlo" panose="020B0609030804020204" pitchFamily="49" charset="0"/>
              </a:rPr>
              <a:t>-&gt;</a:t>
            </a:r>
            <a:r>
              <a:rPr lang="en-GB" sz="1400" dirty="0" err="1">
                <a:latin typeface="Menlo" panose="020B0609030804020204" pitchFamily="49" charset="0"/>
                <a:ea typeface="Menlo" panose="020B0609030804020204" pitchFamily="49" charset="0"/>
                <a:cs typeface="Menlo" panose="020B0609030804020204" pitchFamily="49" charset="0"/>
              </a:rPr>
              <a:t>closeConnection</a:t>
            </a:r>
            <a:r>
              <a:rPr lang="en-GB" sz="1400" dirty="0">
                <a:latin typeface="Menlo" panose="020B0609030804020204" pitchFamily="49" charset="0"/>
                <a:ea typeface="Menlo" panose="020B0609030804020204" pitchFamily="49" charset="0"/>
                <a:cs typeface="Menlo" panose="020B0609030804020204" pitchFamily="49" charset="0"/>
              </a:rPr>
              <a:t>();</a:t>
            </a:r>
          </a:p>
          <a:p>
            <a:pPr marL="114300" indent="0">
              <a:buNone/>
            </a:pPr>
            <a:r>
              <a:rPr lang="en-GB" sz="1400" dirty="0">
                <a:latin typeface="Menlo" panose="020B0609030804020204" pitchFamily="49" charset="0"/>
                <a:ea typeface="Menlo" panose="020B0609030804020204" pitchFamily="49" charset="0"/>
                <a:cs typeface="Menlo" panose="020B0609030804020204" pitchFamily="49" charset="0"/>
              </a:rPr>
              <a:t>?&gt;</a:t>
            </a:r>
            <a:endParaRPr lang="en-TZ" sz="3200" dirty="0">
              <a:latin typeface="Menlo" panose="020B0609030804020204" pitchFamily="49" charset="0"/>
              <a:ea typeface="Menlo" panose="020B0609030804020204" pitchFamily="49" charset="0"/>
              <a:cs typeface="Menlo" panose="020B0609030804020204" pitchFamily="49" charset="0"/>
            </a:endParaRPr>
          </a:p>
        </p:txBody>
      </p:sp>
      <p:sp>
        <p:nvSpPr>
          <p:cNvPr id="4" name="Slide Number Placeholder 3">
            <a:extLst>
              <a:ext uri="{FF2B5EF4-FFF2-40B4-BE49-F238E27FC236}">
                <a16:creationId xmlns:a16="http://schemas.microsoft.com/office/drawing/2014/main" id="{65453055-02E7-66A2-A19F-E1A66F721CAD}"/>
              </a:ext>
            </a:extLst>
          </p:cNvPr>
          <p:cNvSpPr>
            <a:spLocks noGrp="1"/>
          </p:cNvSpPr>
          <p:nvPr>
            <p:ph type="sldNum" sz="quarter" idx="10"/>
          </p:nvPr>
        </p:nvSpPr>
        <p:spPr/>
        <p:txBody>
          <a:bodyPr/>
          <a:lstStyle/>
          <a:p>
            <a:fld id="{D942D3D9-05E0-394A-BA72-DF72094AE4EB}" type="slidenum">
              <a:rPr lang="en-GB" altLang="en-US" smtClean="0"/>
              <a:pPr/>
              <a:t>24</a:t>
            </a:fld>
            <a:endParaRPr lang="en-GB" altLang="en-US"/>
          </a:p>
        </p:txBody>
      </p:sp>
    </p:spTree>
    <p:extLst>
      <p:ext uri="{BB962C8B-B14F-4D97-AF65-F5344CB8AC3E}">
        <p14:creationId xmlns:p14="http://schemas.microsoft.com/office/powerpoint/2010/main" val="2575463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465344A-32C8-22B1-C75A-D312AEC8CDE2}"/>
              </a:ext>
            </a:extLst>
          </p:cNvPr>
          <p:cNvSpPr>
            <a:spLocks noGrp="1" noChangeArrowheads="1"/>
          </p:cNvSpPr>
          <p:nvPr>
            <p:ph type="ctrTitle"/>
          </p:nvPr>
        </p:nvSpPr>
        <p:spPr>
          <a:xfrm>
            <a:off x="685800" y="981075"/>
            <a:ext cx="7543800" cy="2593975"/>
          </a:xfrm>
        </p:spPr>
        <p:txBody>
          <a:bodyPr/>
          <a:lstStyle/>
          <a:p>
            <a:pPr eaLnBrk="1" fontAlgn="auto" hangingPunct="1">
              <a:spcAft>
                <a:spcPts val="0"/>
              </a:spcAft>
              <a:defRPr/>
            </a:pPr>
            <a:r>
              <a:rPr lang="en-GB" dirty="0"/>
              <a:t>MySQL Queries</a:t>
            </a:r>
          </a:p>
        </p:txBody>
      </p:sp>
      <p:sp>
        <p:nvSpPr>
          <p:cNvPr id="51202" name="Slide Number Placeholder 1">
            <a:extLst>
              <a:ext uri="{FF2B5EF4-FFF2-40B4-BE49-F238E27FC236}">
                <a16:creationId xmlns:a16="http://schemas.microsoft.com/office/drawing/2014/main" id="{94BC6C06-619B-6418-4879-BECE1166742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DD4FF3E0-D45C-324B-BB45-B71FADD8C571}" type="slidenum">
              <a:rPr lang="en-GB" altLang="en-US" sz="1800">
                <a:solidFill>
                  <a:srgbClr val="FFFFFF"/>
                </a:solidFill>
                <a:latin typeface="Times New Roman" panose="02020603050405020304" pitchFamily="18" charset="0"/>
              </a:rPr>
              <a:pPr>
                <a:spcBef>
                  <a:spcPct val="0"/>
                </a:spcBef>
                <a:buClrTx/>
                <a:buFontTx/>
                <a:buNone/>
              </a:pPr>
              <a:t>25</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D6F22FF-E8A3-67E5-8B6F-16761538C790}"/>
              </a:ext>
            </a:extLst>
          </p:cNvPr>
          <p:cNvSpPr>
            <a:spLocks noGrp="1" noChangeArrowheads="1"/>
          </p:cNvSpPr>
          <p:nvPr>
            <p:ph type="title"/>
          </p:nvPr>
        </p:nvSpPr>
        <p:spPr/>
        <p:txBody>
          <a:bodyPr/>
          <a:lstStyle/>
          <a:p>
            <a:pPr eaLnBrk="1" fontAlgn="auto" hangingPunct="1">
              <a:spcAft>
                <a:spcPts val="0"/>
              </a:spcAft>
              <a:defRPr/>
            </a:pPr>
            <a:r>
              <a:rPr lang="en-GB"/>
              <a:t>MySQL Selection with </a:t>
            </a:r>
            <a:r>
              <a:rPr lang="en-GB" i="1"/>
              <a:t>WHERE</a:t>
            </a:r>
            <a:endParaRPr lang="en-GB"/>
          </a:p>
        </p:txBody>
      </p:sp>
      <p:sp>
        <p:nvSpPr>
          <p:cNvPr id="53250" name="Rectangle 3">
            <a:extLst>
              <a:ext uri="{FF2B5EF4-FFF2-40B4-BE49-F238E27FC236}">
                <a16:creationId xmlns:a16="http://schemas.microsoft.com/office/drawing/2014/main" id="{2F4249F1-93E7-40B8-CF7B-1B845EA9A612}"/>
              </a:ext>
            </a:extLst>
          </p:cNvPr>
          <p:cNvSpPr>
            <a:spLocks noGrp="1" noChangeArrowheads="1"/>
          </p:cNvSpPr>
          <p:nvPr>
            <p:ph idx="1"/>
          </p:nvPr>
        </p:nvSpPr>
        <p:spPr/>
        <p:txBody>
          <a:bodyPr/>
          <a:lstStyle/>
          <a:p>
            <a:pPr eaLnBrk="1" hangingPunct="1">
              <a:lnSpc>
                <a:spcPct val="80000"/>
              </a:lnSpc>
              <a:buFontTx/>
              <a:buNone/>
            </a:pPr>
            <a:r>
              <a:rPr lang="en-GB" altLang="en-US" sz="2000" dirty="0"/>
              <a:t>	WHERE is used in conjunction with a mathematical statement. </a:t>
            </a:r>
          </a:p>
          <a:p>
            <a:pPr lvl="1" eaLnBrk="1" hangingPunct="1">
              <a:lnSpc>
                <a:spcPct val="80000"/>
              </a:lnSpc>
            </a:pPr>
            <a:r>
              <a:rPr lang="en-GB" altLang="en-US" sz="1800" dirty="0"/>
              <a:t>For example how to select all rows that have the string “</a:t>
            </a:r>
            <a:r>
              <a:rPr lang="en-GB" altLang="en-US" sz="1800" dirty="0" err="1"/>
              <a:t>Nassra</a:t>
            </a:r>
            <a:r>
              <a:rPr lang="en-GB" altLang="en-US" sz="1800" dirty="0"/>
              <a:t> ARM" in the "names" column?</a:t>
            </a:r>
          </a:p>
          <a:p>
            <a:pPr lvl="1" eaLnBrk="1" hangingPunct="1">
              <a:lnSpc>
                <a:spcPct val="80000"/>
              </a:lnSpc>
            </a:pPr>
            <a:endParaRPr lang="en-GB" altLang="en-US" sz="1800" dirty="0"/>
          </a:p>
          <a:p>
            <a:pPr lvl="1" eaLnBrk="1" hangingPunct="1">
              <a:lnSpc>
                <a:spcPct val="80000"/>
              </a:lnSpc>
              <a:buFontTx/>
              <a:buNone/>
            </a:pPr>
            <a:r>
              <a:rPr lang="en-GB" altLang="en-US" sz="1800" dirty="0">
                <a:solidFill>
                  <a:schemeClr val="accent2"/>
                </a:solidFill>
              </a:rPr>
              <a:t> </a:t>
            </a:r>
            <a:r>
              <a:rPr lang="en-GB" altLang="en-US" sz="1800" dirty="0">
                <a:latin typeface="Menlo" panose="020B0609030804020204" pitchFamily="49" charset="0"/>
                <a:ea typeface="Menlo" panose="020B0609030804020204" pitchFamily="49" charset="0"/>
                <a:cs typeface="Menlo" panose="020B0609030804020204" pitchFamily="49" charset="0"/>
              </a:rPr>
              <a:t>  </a:t>
            </a:r>
            <a:r>
              <a:rPr lang="en-GB" altLang="en-US" sz="1100" dirty="0">
                <a:latin typeface="Menlo" panose="020B0609030804020204" pitchFamily="49" charset="0"/>
                <a:ea typeface="Menlo" panose="020B0609030804020204" pitchFamily="49" charset="0"/>
                <a:cs typeface="Menlo" panose="020B0609030804020204" pitchFamily="49" charset="0"/>
              </a:rPr>
              <a:t>// User Function to get user details by name</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public function </a:t>
            </a:r>
            <a:r>
              <a:rPr lang="en-GB" altLang="en-US" sz="1100" dirty="0" err="1">
                <a:latin typeface="Menlo" panose="020B0609030804020204" pitchFamily="49" charset="0"/>
                <a:ea typeface="Menlo" panose="020B0609030804020204" pitchFamily="49" charset="0"/>
                <a:cs typeface="Menlo" panose="020B0609030804020204" pitchFamily="49" charset="0"/>
              </a:rPr>
              <a:t>getUserById</a:t>
            </a:r>
            <a:r>
              <a:rPr lang="en-GB" altLang="en-US" sz="1100" dirty="0">
                <a:latin typeface="Menlo" panose="020B0609030804020204" pitchFamily="49" charset="0"/>
                <a:ea typeface="Menlo" panose="020B0609030804020204" pitchFamily="49" charset="0"/>
                <a:cs typeface="Menlo" panose="020B0609030804020204" pitchFamily="49" charset="0"/>
              </a:rPr>
              <a:t>($user) {</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 SQL query to fetch user details by user ID</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r>
              <a:rPr lang="en-GB" altLang="en-US" sz="1100" dirty="0" err="1">
                <a:latin typeface="Menlo" panose="020B0609030804020204" pitchFamily="49" charset="0"/>
                <a:ea typeface="Menlo" panose="020B0609030804020204" pitchFamily="49" charset="0"/>
                <a:cs typeface="Menlo" panose="020B0609030804020204" pitchFamily="49" charset="0"/>
              </a:rPr>
              <a:t>sql</a:t>
            </a:r>
            <a:r>
              <a:rPr lang="en-GB" altLang="en-US" sz="1100" dirty="0">
                <a:latin typeface="Menlo" panose="020B0609030804020204" pitchFamily="49" charset="0"/>
                <a:ea typeface="Menlo" panose="020B0609030804020204" pitchFamily="49" charset="0"/>
                <a:cs typeface="Menlo" panose="020B0609030804020204" pitchFamily="49" charset="0"/>
              </a:rPr>
              <a:t> = "SELECT * FROM " . $this-&gt;table . " WHERE name = ?";</a:t>
            </a:r>
          </a:p>
          <a:p>
            <a:pPr lvl="1" eaLnBrk="1" hangingPunct="1">
              <a:lnSpc>
                <a:spcPct val="80000"/>
              </a:lnSpc>
              <a:buFontTx/>
              <a:buNone/>
            </a:pPr>
            <a:endParaRPr lang="en-GB" altLang="en-US" sz="1100" dirty="0">
              <a:latin typeface="Menlo" panose="020B0609030804020204" pitchFamily="49" charset="0"/>
              <a:ea typeface="Menlo" panose="020B0609030804020204" pitchFamily="49" charset="0"/>
              <a:cs typeface="Menlo" panose="020B0609030804020204" pitchFamily="49" charset="0"/>
            </a:endParaRP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 Prepare the statement</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r>
              <a:rPr lang="en-GB" altLang="en-US" sz="1100" dirty="0" err="1">
                <a:latin typeface="Menlo" panose="020B0609030804020204" pitchFamily="49" charset="0"/>
                <a:ea typeface="Menlo" panose="020B0609030804020204" pitchFamily="49" charset="0"/>
                <a:cs typeface="Menlo" panose="020B0609030804020204" pitchFamily="49" charset="0"/>
              </a:rPr>
              <a:t>stmt</a:t>
            </a:r>
            <a:r>
              <a:rPr lang="en-GB" altLang="en-US" sz="1100" dirty="0">
                <a:latin typeface="Menlo" panose="020B0609030804020204" pitchFamily="49" charset="0"/>
                <a:ea typeface="Menlo" panose="020B0609030804020204" pitchFamily="49" charset="0"/>
                <a:cs typeface="Menlo" panose="020B0609030804020204" pitchFamily="49" charset="0"/>
              </a:rPr>
              <a:t> = $this-&gt;conn-&gt;prepare($</a:t>
            </a:r>
            <a:r>
              <a:rPr lang="en-GB" altLang="en-US" sz="1100" dirty="0" err="1">
                <a:latin typeface="Menlo" panose="020B0609030804020204" pitchFamily="49" charset="0"/>
                <a:ea typeface="Menlo" panose="020B0609030804020204" pitchFamily="49" charset="0"/>
                <a:cs typeface="Menlo" panose="020B0609030804020204" pitchFamily="49" charset="0"/>
              </a:rPr>
              <a:t>sql</a:t>
            </a:r>
            <a:r>
              <a:rPr lang="en-GB" altLang="en-US" sz="1100" dirty="0">
                <a:latin typeface="Menlo" panose="020B0609030804020204" pitchFamily="49" charset="0"/>
                <a:ea typeface="Menlo" panose="020B0609030804020204" pitchFamily="49" charset="0"/>
                <a:cs typeface="Menlo" panose="020B0609030804020204" pitchFamily="49" charset="0"/>
              </a:rPr>
              <a:t>);</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r>
              <a:rPr lang="en-GB" altLang="en-US" sz="1100" dirty="0" err="1">
                <a:latin typeface="Menlo" panose="020B0609030804020204" pitchFamily="49" charset="0"/>
                <a:ea typeface="Menlo" panose="020B0609030804020204" pitchFamily="49" charset="0"/>
                <a:cs typeface="Menlo" panose="020B0609030804020204" pitchFamily="49" charset="0"/>
              </a:rPr>
              <a:t>stmt</a:t>
            </a:r>
            <a:r>
              <a:rPr lang="en-GB" altLang="en-US" sz="1100" dirty="0">
                <a:latin typeface="Menlo" panose="020B0609030804020204" pitchFamily="49" charset="0"/>
                <a:ea typeface="Menlo" panose="020B0609030804020204" pitchFamily="49" charset="0"/>
                <a:cs typeface="Menlo" panose="020B0609030804020204" pitchFamily="49" charset="0"/>
              </a:rPr>
              <a:t>-&gt;</a:t>
            </a:r>
            <a:r>
              <a:rPr lang="en-GB" altLang="en-US" sz="1100" dirty="0" err="1">
                <a:latin typeface="Menlo" panose="020B0609030804020204" pitchFamily="49" charset="0"/>
                <a:ea typeface="Menlo" panose="020B0609030804020204" pitchFamily="49" charset="0"/>
                <a:cs typeface="Menlo" panose="020B0609030804020204" pitchFamily="49" charset="0"/>
              </a:rPr>
              <a:t>bind_param</a:t>
            </a:r>
            <a:r>
              <a:rPr lang="en-GB" altLang="en-US" sz="1100" dirty="0">
                <a:latin typeface="Menlo" panose="020B0609030804020204" pitchFamily="49" charset="0"/>
                <a:ea typeface="Menlo" panose="020B0609030804020204" pitchFamily="49" charset="0"/>
                <a:cs typeface="Menlo" panose="020B0609030804020204" pitchFamily="49" charset="0"/>
              </a:rPr>
              <a:t>(”s", $user);</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r>
              <a:rPr lang="en-GB" altLang="en-US" sz="1100" dirty="0" err="1">
                <a:latin typeface="Menlo" panose="020B0609030804020204" pitchFamily="49" charset="0"/>
                <a:ea typeface="Menlo" panose="020B0609030804020204" pitchFamily="49" charset="0"/>
                <a:cs typeface="Menlo" panose="020B0609030804020204" pitchFamily="49" charset="0"/>
              </a:rPr>
              <a:t>stmt</a:t>
            </a:r>
            <a:r>
              <a:rPr lang="en-GB" altLang="en-US" sz="1100" dirty="0">
                <a:latin typeface="Menlo" panose="020B0609030804020204" pitchFamily="49" charset="0"/>
                <a:ea typeface="Menlo" panose="020B0609030804020204" pitchFamily="49" charset="0"/>
                <a:cs typeface="Menlo" panose="020B0609030804020204" pitchFamily="49" charset="0"/>
              </a:rPr>
              <a:t>-&gt;execute();</a:t>
            </a:r>
          </a:p>
          <a:p>
            <a:pPr lvl="1" eaLnBrk="1" hangingPunct="1">
              <a:lnSpc>
                <a:spcPct val="80000"/>
              </a:lnSpc>
              <a:buFontTx/>
              <a:buNone/>
            </a:pPr>
            <a:endParaRPr lang="en-GB" altLang="en-US" sz="1100" dirty="0">
              <a:latin typeface="Menlo" panose="020B0609030804020204" pitchFamily="49" charset="0"/>
              <a:ea typeface="Menlo" panose="020B0609030804020204" pitchFamily="49" charset="0"/>
              <a:cs typeface="Menlo" panose="020B0609030804020204" pitchFamily="49" charset="0"/>
            </a:endParaRP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 Get the result</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$result = $</a:t>
            </a:r>
            <a:r>
              <a:rPr lang="en-GB" altLang="en-US" sz="1100" dirty="0" err="1">
                <a:latin typeface="Menlo" panose="020B0609030804020204" pitchFamily="49" charset="0"/>
                <a:ea typeface="Menlo" panose="020B0609030804020204" pitchFamily="49" charset="0"/>
                <a:cs typeface="Menlo" panose="020B0609030804020204" pitchFamily="49" charset="0"/>
              </a:rPr>
              <a:t>stmt</a:t>
            </a:r>
            <a:r>
              <a:rPr lang="en-GB" altLang="en-US" sz="1100" dirty="0">
                <a:latin typeface="Menlo" panose="020B0609030804020204" pitchFamily="49" charset="0"/>
                <a:ea typeface="Menlo" panose="020B0609030804020204" pitchFamily="49" charset="0"/>
                <a:cs typeface="Menlo" panose="020B0609030804020204" pitchFamily="49" charset="0"/>
              </a:rPr>
              <a:t>-&gt;</a:t>
            </a:r>
            <a:r>
              <a:rPr lang="en-GB" altLang="en-US" sz="1100" dirty="0" err="1">
                <a:latin typeface="Menlo" panose="020B0609030804020204" pitchFamily="49" charset="0"/>
                <a:ea typeface="Menlo" panose="020B0609030804020204" pitchFamily="49" charset="0"/>
                <a:cs typeface="Menlo" panose="020B0609030804020204" pitchFamily="49" charset="0"/>
              </a:rPr>
              <a:t>get_result</a:t>
            </a:r>
            <a:r>
              <a:rPr lang="en-GB" altLang="en-US" sz="1100" dirty="0">
                <a:latin typeface="Menlo" panose="020B0609030804020204" pitchFamily="49" charset="0"/>
                <a:ea typeface="Menlo" panose="020B0609030804020204" pitchFamily="49" charset="0"/>
                <a:cs typeface="Menlo" panose="020B0609030804020204" pitchFamily="49" charset="0"/>
              </a:rPr>
              <a:t>();</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if ($result-&gt;</a:t>
            </a:r>
            <a:r>
              <a:rPr lang="en-GB" altLang="en-US" sz="1100" dirty="0" err="1">
                <a:latin typeface="Menlo" panose="020B0609030804020204" pitchFamily="49" charset="0"/>
                <a:ea typeface="Menlo" panose="020B0609030804020204" pitchFamily="49" charset="0"/>
                <a:cs typeface="Menlo" panose="020B0609030804020204" pitchFamily="49" charset="0"/>
              </a:rPr>
              <a:t>num_rows</a:t>
            </a:r>
            <a:r>
              <a:rPr lang="en-GB" altLang="en-US" sz="1100" dirty="0">
                <a:latin typeface="Menlo" panose="020B0609030804020204" pitchFamily="49" charset="0"/>
                <a:ea typeface="Menlo" panose="020B0609030804020204" pitchFamily="49" charset="0"/>
                <a:cs typeface="Menlo" panose="020B0609030804020204" pitchFamily="49" charset="0"/>
              </a:rPr>
              <a:t> &gt; 0) {</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 Fetch user data as an associative array</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$user = $result-&gt;</a:t>
            </a:r>
            <a:r>
              <a:rPr lang="en-GB" altLang="en-US" sz="1100" dirty="0" err="1">
                <a:latin typeface="Menlo" panose="020B0609030804020204" pitchFamily="49" charset="0"/>
                <a:ea typeface="Menlo" panose="020B0609030804020204" pitchFamily="49" charset="0"/>
                <a:cs typeface="Menlo" panose="020B0609030804020204" pitchFamily="49" charset="0"/>
              </a:rPr>
              <a:t>fetch_array</a:t>
            </a:r>
            <a:r>
              <a:rPr lang="en-GB" altLang="en-US" sz="1100" dirty="0">
                <a:latin typeface="Menlo" panose="020B0609030804020204" pitchFamily="49" charset="0"/>
                <a:ea typeface="Menlo" panose="020B0609030804020204" pitchFamily="49" charset="0"/>
                <a:cs typeface="Menlo" panose="020B0609030804020204" pitchFamily="49" charset="0"/>
              </a:rPr>
              <a:t>(MYSQLI_ASSOC);</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return $user;</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 else {</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return null; // Return null if no user found</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p>
          <a:p>
            <a:pPr lvl="1" eaLnBrk="1" hangingPunct="1">
              <a:lnSpc>
                <a:spcPct val="80000"/>
              </a:lnSpc>
              <a:buFontTx/>
              <a:buNone/>
            </a:pPr>
            <a:r>
              <a:rPr lang="en-GB" altLang="en-US" sz="1100" dirty="0">
                <a:latin typeface="Menlo" panose="020B0609030804020204" pitchFamily="49" charset="0"/>
                <a:ea typeface="Menlo" panose="020B0609030804020204" pitchFamily="49" charset="0"/>
                <a:cs typeface="Menlo" panose="020B0609030804020204" pitchFamily="49" charset="0"/>
              </a:rPr>
              <a:t>    }</a:t>
            </a:r>
            <a:endParaRPr lang="en-GB" altLang="en-US" sz="1800" dirty="0">
              <a:latin typeface="Menlo" panose="020B0609030804020204" pitchFamily="49" charset="0"/>
              <a:ea typeface="Menlo" panose="020B0609030804020204" pitchFamily="49" charset="0"/>
              <a:cs typeface="Menlo" panose="020B0609030804020204" pitchFamily="49" charset="0"/>
            </a:endParaRPr>
          </a:p>
        </p:txBody>
      </p:sp>
      <p:sp>
        <p:nvSpPr>
          <p:cNvPr id="53251" name="Slide Number Placeholder 1">
            <a:extLst>
              <a:ext uri="{FF2B5EF4-FFF2-40B4-BE49-F238E27FC236}">
                <a16:creationId xmlns:a16="http://schemas.microsoft.com/office/drawing/2014/main" id="{043CDB75-D526-5770-9354-CCAA3DBA467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E5BB7FE0-4BD7-E146-9A45-29CAD6CD936E}" type="slidenum">
              <a:rPr lang="en-GB" altLang="en-US" sz="1800">
                <a:solidFill>
                  <a:srgbClr val="FFFFFF"/>
                </a:solidFill>
                <a:latin typeface="Times New Roman" panose="02020603050405020304" pitchFamily="18" charset="0"/>
              </a:rPr>
              <a:pPr>
                <a:spcBef>
                  <a:spcPct val="0"/>
                </a:spcBef>
                <a:buClrTx/>
                <a:buFontTx/>
                <a:buNone/>
              </a:pPr>
              <a:t>26</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F13AC28-6C57-B036-FE9B-FCAF8190B254}"/>
              </a:ext>
            </a:extLst>
          </p:cNvPr>
          <p:cNvSpPr>
            <a:spLocks noGrp="1" noChangeArrowheads="1"/>
          </p:cNvSpPr>
          <p:nvPr>
            <p:ph type="title"/>
          </p:nvPr>
        </p:nvSpPr>
        <p:spPr/>
        <p:txBody>
          <a:bodyPr/>
          <a:lstStyle/>
          <a:p>
            <a:pPr eaLnBrk="1" fontAlgn="auto" hangingPunct="1">
              <a:spcAft>
                <a:spcPts val="0"/>
              </a:spcAft>
              <a:defRPr/>
            </a:pPr>
            <a:r>
              <a:rPr lang="en-GB"/>
              <a:t>MySQL Wildcard Usage '%'</a:t>
            </a:r>
          </a:p>
        </p:txBody>
      </p:sp>
      <p:sp>
        <p:nvSpPr>
          <p:cNvPr id="55298" name="Rectangle 3">
            <a:extLst>
              <a:ext uri="{FF2B5EF4-FFF2-40B4-BE49-F238E27FC236}">
                <a16:creationId xmlns:a16="http://schemas.microsoft.com/office/drawing/2014/main" id="{BCF47643-5F4A-830D-2B8D-4ABFF6BBF007}"/>
              </a:ext>
            </a:extLst>
          </p:cNvPr>
          <p:cNvSpPr>
            <a:spLocks noGrp="1" noChangeArrowheads="1"/>
          </p:cNvSpPr>
          <p:nvPr>
            <p:ph idx="1"/>
          </p:nvPr>
        </p:nvSpPr>
        <p:spPr/>
        <p:txBody>
          <a:bodyPr/>
          <a:lstStyle/>
          <a:p>
            <a:pPr eaLnBrk="1" hangingPunct="1">
              <a:buFontTx/>
              <a:buNone/>
            </a:pPr>
            <a:r>
              <a:rPr lang="en-GB" altLang="en-US"/>
              <a:t>	A "wildcard" character '%' is used in MySQL to search for partial matches in the database.</a:t>
            </a:r>
          </a:p>
          <a:p>
            <a:pPr lvl="1" eaLnBrk="1" hangingPunct="1"/>
            <a:r>
              <a:rPr lang="en-GB" altLang="en-US"/>
              <a:t>The '%' ignores the text that would normally appear in place of the wildcard. </a:t>
            </a:r>
          </a:p>
          <a:p>
            <a:pPr lvl="1" eaLnBrk="1" hangingPunct="1"/>
            <a:r>
              <a:rPr lang="en-GB" altLang="en-US"/>
              <a:t>For example '2%' would match the following: 20, 25, 2000000, 2avkldj3jklsaf, and 2! </a:t>
            </a:r>
          </a:p>
        </p:txBody>
      </p:sp>
      <p:sp>
        <p:nvSpPr>
          <p:cNvPr id="55299" name="Slide Number Placeholder 1">
            <a:extLst>
              <a:ext uri="{FF2B5EF4-FFF2-40B4-BE49-F238E27FC236}">
                <a16:creationId xmlns:a16="http://schemas.microsoft.com/office/drawing/2014/main" id="{89C5717B-62B3-D674-8A59-DDBC5FB75D3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2978DF6-E3BC-FD46-84EA-021AF7710240}" type="slidenum">
              <a:rPr lang="en-GB" altLang="en-US" sz="1800">
                <a:solidFill>
                  <a:srgbClr val="FFFFFF"/>
                </a:solidFill>
                <a:latin typeface="Times New Roman" panose="02020603050405020304" pitchFamily="18" charset="0"/>
              </a:rPr>
              <a:pPr>
                <a:spcBef>
                  <a:spcPct val="0"/>
                </a:spcBef>
                <a:buClrTx/>
                <a:buFontTx/>
                <a:buNone/>
              </a:pPr>
              <a:t>27</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CB8DD1D-E752-59C2-B6DD-7D82BBCA79BC}"/>
              </a:ext>
            </a:extLst>
          </p:cNvPr>
          <p:cNvSpPr>
            <a:spLocks noGrp="1" noChangeArrowheads="1"/>
          </p:cNvSpPr>
          <p:nvPr>
            <p:ph type="title"/>
          </p:nvPr>
        </p:nvSpPr>
        <p:spPr/>
        <p:txBody>
          <a:bodyPr/>
          <a:lstStyle/>
          <a:p>
            <a:pPr eaLnBrk="1" fontAlgn="auto" hangingPunct="1">
              <a:spcAft>
                <a:spcPts val="0"/>
              </a:spcAft>
              <a:defRPr/>
            </a:pPr>
            <a:r>
              <a:rPr lang="en-GB"/>
              <a:t>Example of Using Wildcard '%'</a:t>
            </a:r>
          </a:p>
        </p:txBody>
      </p:sp>
      <p:sp>
        <p:nvSpPr>
          <p:cNvPr id="57346" name="Rectangle 3">
            <a:extLst>
              <a:ext uri="{FF2B5EF4-FFF2-40B4-BE49-F238E27FC236}">
                <a16:creationId xmlns:a16="http://schemas.microsoft.com/office/drawing/2014/main" id="{A57C6FAD-8A38-6EF6-7D4E-1E8EDB9260D2}"/>
              </a:ext>
            </a:extLst>
          </p:cNvPr>
          <p:cNvSpPr>
            <a:spLocks noGrp="1" noChangeArrowheads="1"/>
          </p:cNvSpPr>
          <p:nvPr>
            <p:ph idx="1"/>
          </p:nvPr>
        </p:nvSpPr>
        <p:spPr>
          <a:xfrm>
            <a:off x="685800" y="1571625"/>
            <a:ext cx="7772400" cy="4953000"/>
          </a:xfrm>
        </p:spPr>
        <p:txBody>
          <a:bodyPr/>
          <a:lstStyle/>
          <a:p>
            <a:pPr lvl="1" eaLnBrk="1" hangingPunct="1">
              <a:lnSpc>
                <a:spcPct val="80000"/>
              </a:lnSpc>
              <a:buFontTx/>
              <a:buNone/>
            </a:pPr>
            <a:r>
              <a:rPr lang="en-GB" altLang="en-US" dirty="0">
                <a:solidFill>
                  <a:schemeClr val="accent2"/>
                </a:solidFill>
              </a:rPr>
              <a:t>	</a:t>
            </a:r>
            <a:r>
              <a:rPr lang="en-GB" altLang="en-US" sz="1600" dirty="0">
                <a:latin typeface="Menlo" panose="020B0609030804020204" pitchFamily="49" charset="0"/>
                <a:ea typeface="Menlo" panose="020B0609030804020204" pitchFamily="49" charset="0"/>
                <a:cs typeface="Menlo" panose="020B0609030804020204" pitchFamily="49" charset="0"/>
              </a:rPr>
              <a:t>public function </a:t>
            </a:r>
            <a:r>
              <a:rPr lang="en-GB" altLang="en-US" sz="1600" dirty="0" err="1">
                <a:latin typeface="Menlo" panose="020B0609030804020204" pitchFamily="49" charset="0"/>
                <a:ea typeface="Menlo" panose="020B0609030804020204" pitchFamily="49" charset="0"/>
                <a:cs typeface="Menlo" panose="020B0609030804020204" pitchFamily="49" charset="0"/>
              </a:rPr>
              <a:t>getUsersByAgePrefix</a:t>
            </a:r>
            <a:r>
              <a:rPr lang="en-GB" altLang="en-US" sz="1600" dirty="0">
                <a:latin typeface="Menlo" panose="020B0609030804020204" pitchFamily="49" charset="0"/>
                <a:ea typeface="Menlo" panose="020B0609030804020204" pitchFamily="49" charset="0"/>
                <a:cs typeface="Menlo" panose="020B0609030804020204" pitchFamily="49" charset="0"/>
              </a:rPr>
              <a:t>($</a:t>
            </a:r>
            <a:r>
              <a:rPr lang="en-GB" altLang="en-US" sz="1600" dirty="0" err="1">
                <a:latin typeface="Menlo" panose="020B0609030804020204" pitchFamily="49" charset="0"/>
                <a:ea typeface="Menlo" panose="020B0609030804020204" pitchFamily="49" charset="0"/>
                <a:cs typeface="Menlo" panose="020B0609030804020204" pitchFamily="49" charset="0"/>
              </a:rPr>
              <a:t>agePrefix</a:t>
            </a:r>
            <a:r>
              <a:rPr lang="en-GB" altLang="en-US" sz="1600" dirty="0">
                <a:latin typeface="Menlo" panose="020B0609030804020204" pitchFamily="49" charset="0"/>
                <a:ea typeface="Menlo" panose="020B0609030804020204" pitchFamily="49" charset="0"/>
                <a:cs typeface="Menlo" panose="020B0609030804020204" pitchFamily="49" charset="0"/>
              </a:rPr>
              <a:t>)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r>
              <a:rPr lang="en-GB" altLang="en-US" sz="1600" dirty="0" err="1">
                <a:latin typeface="Menlo" panose="020B0609030804020204" pitchFamily="49" charset="0"/>
                <a:ea typeface="Menlo" panose="020B0609030804020204" pitchFamily="49" charset="0"/>
                <a:cs typeface="Menlo" panose="020B0609030804020204" pitchFamily="49" charset="0"/>
              </a:rPr>
              <a:t>sql</a:t>
            </a:r>
            <a:r>
              <a:rPr lang="en-GB" altLang="en-US" sz="1600" dirty="0">
                <a:latin typeface="Menlo" panose="020B0609030804020204" pitchFamily="49" charset="0"/>
                <a:ea typeface="Menlo" panose="020B0609030804020204" pitchFamily="49" charset="0"/>
                <a:cs typeface="Menlo" panose="020B0609030804020204" pitchFamily="49" charset="0"/>
              </a:rPr>
              <a:t> = "SELECT * FROM " . $this-&gt;table . " WHERE age LIKE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r>
              <a:rPr lang="en-GB" altLang="en-US" sz="1600" dirty="0" err="1">
                <a:latin typeface="Menlo" panose="020B0609030804020204" pitchFamily="49" charset="0"/>
                <a:ea typeface="Menlo" panose="020B0609030804020204" pitchFamily="49" charset="0"/>
                <a:cs typeface="Menlo" panose="020B0609030804020204" pitchFamily="49" charset="0"/>
              </a:rPr>
              <a:t>stmt</a:t>
            </a:r>
            <a:r>
              <a:rPr lang="en-GB" altLang="en-US" sz="1600" dirty="0">
                <a:latin typeface="Menlo" panose="020B0609030804020204" pitchFamily="49" charset="0"/>
                <a:ea typeface="Menlo" panose="020B0609030804020204" pitchFamily="49" charset="0"/>
                <a:cs typeface="Menlo" panose="020B0609030804020204" pitchFamily="49" charset="0"/>
              </a:rPr>
              <a:t> = $this-&gt;conn-&gt;prepare($</a:t>
            </a:r>
            <a:r>
              <a:rPr lang="en-GB" altLang="en-US" sz="1600" dirty="0" err="1">
                <a:latin typeface="Menlo" panose="020B0609030804020204" pitchFamily="49" charset="0"/>
                <a:ea typeface="Menlo" panose="020B0609030804020204" pitchFamily="49" charset="0"/>
                <a:cs typeface="Menlo" panose="020B0609030804020204" pitchFamily="49" charset="0"/>
              </a:rPr>
              <a:t>sql</a:t>
            </a:r>
            <a:r>
              <a:rPr lang="en-GB" altLang="en-US" sz="1600" dirty="0">
                <a:latin typeface="Menlo" panose="020B0609030804020204" pitchFamily="49" charset="0"/>
                <a:ea typeface="Menlo" panose="020B0609030804020204" pitchFamily="49" charset="0"/>
                <a:cs typeface="Menlo" panose="020B0609030804020204" pitchFamily="49" charset="0"/>
              </a:rPr>
              <a:t>);</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Bind the parameter (e.g., '2%')</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r>
              <a:rPr lang="en-GB" altLang="en-US" sz="1600" dirty="0" err="1">
                <a:latin typeface="Menlo" panose="020B0609030804020204" pitchFamily="49" charset="0"/>
                <a:ea typeface="Menlo" panose="020B0609030804020204" pitchFamily="49" charset="0"/>
                <a:cs typeface="Menlo" panose="020B0609030804020204" pitchFamily="49" charset="0"/>
              </a:rPr>
              <a:t>stmt</a:t>
            </a:r>
            <a:r>
              <a:rPr lang="en-GB" altLang="en-US" sz="1600" dirty="0">
                <a:latin typeface="Menlo" panose="020B0609030804020204" pitchFamily="49" charset="0"/>
                <a:ea typeface="Menlo" panose="020B0609030804020204" pitchFamily="49" charset="0"/>
                <a:cs typeface="Menlo" panose="020B0609030804020204" pitchFamily="49" charset="0"/>
              </a:rPr>
              <a:t>-&gt;</a:t>
            </a:r>
            <a:r>
              <a:rPr lang="en-GB" altLang="en-US" sz="1600" dirty="0" err="1">
                <a:latin typeface="Menlo" panose="020B0609030804020204" pitchFamily="49" charset="0"/>
                <a:ea typeface="Menlo" panose="020B0609030804020204" pitchFamily="49" charset="0"/>
                <a:cs typeface="Menlo" panose="020B0609030804020204" pitchFamily="49" charset="0"/>
              </a:rPr>
              <a:t>bind_param</a:t>
            </a:r>
            <a:r>
              <a:rPr lang="en-GB" altLang="en-US" sz="1600" dirty="0">
                <a:latin typeface="Menlo" panose="020B0609030804020204" pitchFamily="49" charset="0"/>
                <a:ea typeface="Menlo" panose="020B0609030804020204" pitchFamily="49" charset="0"/>
                <a:cs typeface="Menlo" panose="020B0609030804020204" pitchFamily="49" charset="0"/>
              </a:rPr>
              <a:t>("s", $</a:t>
            </a:r>
            <a:r>
              <a:rPr lang="en-GB" altLang="en-US" sz="1600" dirty="0" err="1">
                <a:latin typeface="Menlo" panose="020B0609030804020204" pitchFamily="49" charset="0"/>
                <a:ea typeface="Menlo" panose="020B0609030804020204" pitchFamily="49" charset="0"/>
                <a:cs typeface="Menlo" panose="020B0609030804020204" pitchFamily="49" charset="0"/>
              </a:rPr>
              <a:t>agePrefix</a:t>
            </a:r>
            <a:r>
              <a:rPr lang="en-GB" altLang="en-US" sz="1600" dirty="0">
                <a:latin typeface="Menlo" panose="020B0609030804020204" pitchFamily="49" charset="0"/>
                <a:ea typeface="Menlo" panose="020B0609030804020204" pitchFamily="49" charset="0"/>
                <a:cs typeface="Menlo" panose="020B0609030804020204" pitchFamily="49" charset="0"/>
              </a:rPr>
              <a:t>); // 's' means string</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r>
              <a:rPr lang="en-GB" altLang="en-US" sz="1600" dirty="0" err="1">
                <a:latin typeface="Menlo" panose="020B0609030804020204" pitchFamily="49" charset="0"/>
                <a:ea typeface="Menlo" panose="020B0609030804020204" pitchFamily="49" charset="0"/>
                <a:cs typeface="Menlo" panose="020B0609030804020204" pitchFamily="49" charset="0"/>
              </a:rPr>
              <a:t>stmt</a:t>
            </a:r>
            <a:r>
              <a:rPr lang="en-GB" altLang="en-US" sz="1600" dirty="0">
                <a:latin typeface="Menlo" panose="020B0609030804020204" pitchFamily="49" charset="0"/>
                <a:ea typeface="Menlo" panose="020B0609030804020204" pitchFamily="49" charset="0"/>
                <a:cs typeface="Menlo" panose="020B0609030804020204" pitchFamily="49" charset="0"/>
              </a:rPr>
              <a:t>-&gt;execute();</a:t>
            </a:r>
          </a:p>
          <a:p>
            <a:pPr lvl="1" eaLnBrk="1" hangingPunct="1">
              <a:lnSpc>
                <a:spcPct val="80000"/>
              </a:lnSpc>
              <a:buFontTx/>
              <a:buNone/>
            </a:pPr>
            <a:endParaRPr lang="en-GB" altLang="en-US" sz="1600" dirty="0">
              <a:latin typeface="Menlo" panose="020B0609030804020204" pitchFamily="49" charset="0"/>
              <a:ea typeface="Menlo" panose="020B0609030804020204" pitchFamily="49" charset="0"/>
              <a:cs typeface="Menlo" panose="020B0609030804020204" pitchFamily="49" charset="0"/>
            </a:endParaRP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Get the result set</a:t>
            </a:r>
          </a:p>
          <a:p>
            <a:pPr lvl="1" eaLnBrk="1" hangingPunct="1">
              <a:lnSpc>
                <a:spcPct val="80000"/>
              </a:lnSpc>
              <a:buNone/>
            </a:pPr>
            <a:r>
              <a:rPr lang="en-GB" altLang="en-US" sz="1600" dirty="0">
                <a:latin typeface="Menlo" panose="020B0609030804020204" pitchFamily="49" charset="0"/>
                <a:ea typeface="Menlo" panose="020B0609030804020204" pitchFamily="49" charset="0"/>
                <a:cs typeface="Menlo" panose="020B0609030804020204" pitchFamily="49" charset="0"/>
              </a:rPr>
              <a:t>        $result = $</a:t>
            </a:r>
            <a:r>
              <a:rPr lang="en-GB" altLang="en-US" sz="1600" dirty="0" err="1">
                <a:latin typeface="Menlo" panose="020B0609030804020204" pitchFamily="49" charset="0"/>
                <a:ea typeface="Menlo" panose="020B0609030804020204" pitchFamily="49" charset="0"/>
                <a:cs typeface="Menlo" panose="020B0609030804020204" pitchFamily="49" charset="0"/>
              </a:rPr>
              <a:t>stmt</a:t>
            </a:r>
            <a:r>
              <a:rPr lang="en-GB" altLang="en-US" sz="1600" dirty="0">
                <a:latin typeface="Menlo" panose="020B0609030804020204" pitchFamily="49" charset="0"/>
                <a:ea typeface="Menlo" panose="020B0609030804020204" pitchFamily="49" charset="0"/>
                <a:cs typeface="Menlo" panose="020B0609030804020204" pitchFamily="49" charset="0"/>
              </a:rPr>
              <a:t>-&gt;</a:t>
            </a:r>
            <a:r>
              <a:rPr lang="en-GB" sz="1600" b="0" dirty="0">
                <a:effectLst/>
                <a:latin typeface="Menlo" panose="020B0609030804020204" pitchFamily="49" charset="0"/>
                <a:ea typeface="Menlo" panose="020B0609030804020204" pitchFamily="49" charset="0"/>
                <a:cs typeface="Menlo" panose="020B0609030804020204" pitchFamily="49" charset="0"/>
              </a:rPr>
              <a:t> </a:t>
            </a:r>
            <a:r>
              <a:rPr lang="en-GB" sz="1600" b="0" dirty="0" err="1">
                <a:effectLst/>
                <a:latin typeface="Menlo" panose="020B0609030804020204" pitchFamily="49" charset="0"/>
                <a:ea typeface="Menlo" panose="020B0609030804020204" pitchFamily="49" charset="0"/>
                <a:cs typeface="Menlo" panose="020B0609030804020204" pitchFamily="49" charset="0"/>
              </a:rPr>
              <a:t>fetch_all</a:t>
            </a:r>
            <a:r>
              <a:rPr lang="en-GB" altLang="en-US" sz="1600" dirty="0">
                <a:latin typeface="Menlo" panose="020B0609030804020204" pitchFamily="49" charset="0"/>
                <a:ea typeface="Menlo" panose="020B0609030804020204" pitchFamily="49" charset="0"/>
                <a:cs typeface="Menlo" panose="020B0609030804020204" pitchFamily="49" charset="0"/>
              </a:rPr>
              <a:t>();</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if ($result-&gt;</a:t>
            </a:r>
            <a:r>
              <a:rPr lang="en-GB" altLang="en-US" sz="1600" dirty="0" err="1">
                <a:latin typeface="Menlo" panose="020B0609030804020204" pitchFamily="49" charset="0"/>
                <a:ea typeface="Menlo" panose="020B0609030804020204" pitchFamily="49" charset="0"/>
                <a:cs typeface="Menlo" panose="020B0609030804020204" pitchFamily="49" charset="0"/>
              </a:rPr>
              <a:t>num_rows</a:t>
            </a:r>
            <a:r>
              <a:rPr lang="en-GB" altLang="en-US" sz="1600" dirty="0">
                <a:latin typeface="Menlo" panose="020B0609030804020204" pitchFamily="49" charset="0"/>
                <a:ea typeface="Menlo" panose="020B0609030804020204" pitchFamily="49" charset="0"/>
                <a:cs typeface="Menlo" panose="020B0609030804020204" pitchFamily="49" charset="0"/>
              </a:rPr>
              <a:t> &gt; 0)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return $result;</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 else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return false;</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p>
          <a:p>
            <a:pPr lvl="1" eaLnBrk="1" hangingPunct="1">
              <a:lnSpc>
                <a:spcPct val="80000"/>
              </a:lnSpc>
              <a:buFontTx/>
              <a:buNone/>
            </a:pPr>
            <a:r>
              <a:rPr lang="en-GB" altLang="en-US" sz="1600" dirty="0">
                <a:latin typeface="Menlo" panose="020B0609030804020204" pitchFamily="49" charset="0"/>
                <a:ea typeface="Menlo" panose="020B0609030804020204" pitchFamily="49" charset="0"/>
                <a:cs typeface="Menlo" panose="020B0609030804020204" pitchFamily="49" charset="0"/>
              </a:rPr>
              <a:t>    }</a:t>
            </a:r>
          </a:p>
          <a:p>
            <a:pPr lvl="1" eaLnBrk="1" hangingPunct="1">
              <a:lnSpc>
                <a:spcPct val="80000"/>
              </a:lnSpc>
              <a:buFontTx/>
              <a:buNone/>
            </a:pPr>
            <a:endParaRPr lang="en-GB" altLang="en-US" sz="1400" dirty="0"/>
          </a:p>
        </p:txBody>
      </p:sp>
      <p:sp>
        <p:nvSpPr>
          <p:cNvPr id="57347" name="Slide Number Placeholder 1">
            <a:extLst>
              <a:ext uri="{FF2B5EF4-FFF2-40B4-BE49-F238E27FC236}">
                <a16:creationId xmlns:a16="http://schemas.microsoft.com/office/drawing/2014/main" id="{DA06B0EA-DCE6-E95E-AC8C-58CCE34C7CA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6A4F4803-EF10-084B-A565-22A9545D17E1}" type="slidenum">
              <a:rPr lang="en-GB" altLang="en-US" sz="1800">
                <a:solidFill>
                  <a:srgbClr val="FFFFFF"/>
                </a:solidFill>
                <a:latin typeface="Times New Roman" panose="02020603050405020304" pitchFamily="18" charset="0"/>
              </a:rPr>
              <a:pPr>
                <a:spcBef>
                  <a:spcPct val="0"/>
                </a:spcBef>
                <a:buClrTx/>
                <a:buFontTx/>
                <a:buNone/>
              </a:pPr>
              <a:t>28</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A061573-3E33-16EE-92A8-3CE731BB0853}"/>
              </a:ext>
            </a:extLst>
          </p:cNvPr>
          <p:cNvSpPr>
            <a:spLocks noGrp="1" noChangeArrowheads="1"/>
          </p:cNvSpPr>
          <p:nvPr>
            <p:ph type="title"/>
          </p:nvPr>
        </p:nvSpPr>
        <p:spPr/>
        <p:txBody>
          <a:bodyPr/>
          <a:lstStyle/>
          <a:p>
            <a:pPr eaLnBrk="1" fontAlgn="auto" hangingPunct="1">
              <a:spcAft>
                <a:spcPts val="0"/>
              </a:spcAft>
              <a:defRPr/>
            </a:pPr>
            <a:r>
              <a:rPr lang="en-GB" sz="3200"/>
              <a:t>Sorting a MySQL Query - ORDER BY</a:t>
            </a:r>
          </a:p>
        </p:txBody>
      </p:sp>
      <p:sp>
        <p:nvSpPr>
          <p:cNvPr id="59394" name="Rectangle 3">
            <a:extLst>
              <a:ext uri="{FF2B5EF4-FFF2-40B4-BE49-F238E27FC236}">
                <a16:creationId xmlns:a16="http://schemas.microsoft.com/office/drawing/2014/main" id="{093E5B13-6A5D-73C9-F5E0-C18F1528E49E}"/>
              </a:ext>
            </a:extLst>
          </p:cNvPr>
          <p:cNvSpPr>
            <a:spLocks noGrp="1" noChangeArrowheads="1"/>
          </p:cNvSpPr>
          <p:nvPr>
            <p:ph idx="1"/>
          </p:nvPr>
        </p:nvSpPr>
        <p:spPr/>
        <p:txBody>
          <a:bodyPr/>
          <a:lstStyle/>
          <a:p>
            <a:pPr eaLnBrk="1" hangingPunct="1">
              <a:buFontTx/>
              <a:buNone/>
            </a:pPr>
            <a:r>
              <a:rPr lang="en-GB" altLang="en-US" dirty="0"/>
              <a:t>	Order a big list of items by a specified field, say </a:t>
            </a:r>
            <a:r>
              <a:rPr lang="en-GB" altLang="en-US" i="1" dirty="0"/>
              <a:t>name </a:t>
            </a:r>
            <a:r>
              <a:rPr lang="en-GB" altLang="en-US" dirty="0"/>
              <a:t>or </a:t>
            </a:r>
            <a:r>
              <a:rPr lang="en-GB" altLang="en-US" i="1" dirty="0"/>
              <a:t>amount</a:t>
            </a:r>
            <a:r>
              <a:rPr lang="en-GB" altLang="en-US" dirty="0"/>
              <a:t>. </a:t>
            </a:r>
          </a:p>
          <a:p>
            <a:pPr lvl="1" eaLnBrk="1" hangingPunct="1"/>
            <a:r>
              <a:rPr lang="en-GB" altLang="en-US" dirty="0"/>
              <a:t>To order result in MySQL use the </a:t>
            </a:r>
            <a:r>
              <a:rPr lang="en-GB" altLang="en-US" i="1" dirty="0"/>
              <a:t>ORDER BY</a:t>
            </a:r>
            <a:r>
              <a:rPr lang="en-GB" altLang="en-US" dirty="0"/>
              <a:t>.</a:t>
            </a:r>
          </a:p>
          <a:p>
            <a:pPr lvl="1" eaLnBrk="1" hangingPunct="1"/>
            <a:r>
              <a:rPr lang="en-GB" altLang="en-US" i="1" dirty="0"/>
              <a:t>ORDER BY</a:t>
            </a:r>
            <a:r>
              <a:rPr lang="en-GB" altLang="en-US" dirty="0"/>
              <a:t> takes the column name that you specify and sorts it in alphabetic order (or numeric order if you are using numbers). When you print out the result in PHP the values are already sorted and are easy to read.</a:t>
            </a:r>
          </a:p>
          <a:p>
            <a:pPr lvl="1" eaLnBrk="1" hangingPunct="1"/>
            <a:r>
              <a:rPr lang="en-GB" altLang="en-US" sz="2000" dirty="0"/>
              <a:t>// Construct query</a:t>
            </a:r>
            <a:endParaRPr lang="en-GB" altLang="en-US" dirty="0"/>
          </a:p>
          <a:p>
            <a:pPr marL="411163" lvl="1" indent="0" eaLnBrk="1" hangingPunct="1">
              <a:buNone/>
            </a:pPr>
            <a:r>
              <a:rPr lang="en-GB" altLang="en-US" dirty="0">
                <a:solidFill>
                  <a:srgbClr val="FF3300"/>
                </a:solidFill>
              </a:rPr>
              <a:t>	$</a:t>
            </a:r>
            <a:r>
              <a:rPr lang="en-GB" altLang="en-US" dirty="0" err="1">
                <a:solidFill>
                  <a:srgbClr val="FF3300"/>
                </a:solidFill>
              </a:rPr>
              <a:t>sql</a:t>
            </a:r>
            <a:r>
              <a:rPr lang="en-GB" altLang="en-US" dirty="0">
                <a:solidFill>
                  <a:srgbClr val="FF3300"/>
                </a:solidFill>
              </a:rPr>
              <a:t> = </a:t>
            </a:r>
            <a:r>
              <a:rPr lang="en-GB" altLang="en-US" sz="2000" dirty="0">
                <a:solidFill>
                  <a:srgbClr val="FF3300"/>
                </a:solidFill>
              </a:rPr>
              <a:t>"SELECT * FROM </a:t>
            </a:r>
            <a:r>
              <a:rPr lang="en-GB" altLang="en-US" sz="2000" dirty="0" err="1">
                <a:solidFill>
                  <a:srgbClr val="FF3300"/>
                </a:solidFill>
              </a:rPr>
              <a:t>TestDB</a:t>
            </a:r>
            <a:r>
              <a:rPr lang="en-GB" altLang="en-US" sz="2000" dirty="0">
                <a:solidFill>
                  <a:srgbClr val="FF3300"/>
                </a:solidFill>
              </a:rPr>
              <a:t> ORDER BY age”;</a:t>
            </a:r>
            <a:endParaRPr lang="en-GB" altLang="en-US" dirty="0"/>
          </a:p>
        </p:txBody>
      </p:sp>
      <p:sp>
        <p:nvSpPr>
          <p:cNvPr id="59395" name="Slide Number Placeholder 1">
            <a:extLst>
              <a:ext uri="{FF2B5EF4-FFF2-40B4-BE49-F238E27FC236}">
                <a16:creationId xmlns:a16="http://schemas.microsoft.com/office/drawing/2014/main" id="{DFB597AE-2DF3-F93F-E108-D861DFF9C88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A5C3B7F-5282-4E46-B8C9-25A385363312}" type="slidenum">
              <a:rPr lang="en-GB" altLang="en-US" sz="1800">
                <a:solidFill>
                  <a:srgbClr val="FFFFFF"/>
                </a:solidFill>
                <a:latin typeface="Times New Roman" panose="02020603050405020304" pitchFamily="18" charset="0"/>
              </a:rPr>
              <a:pPr>
                <a:spcBef>
                  <a:spcPct val="0"/>
                </a:spcBef>
                <a:buClrTx/>
                <a:buFontTx/>
                <a:buNone/>
              </a:pPr>
              <a:t>29</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FBA62629-2F2F-BA0D-A7B7-70916E88DBB9}"/>
              </a:ext>
            </a:extLst>
          </p:cNvPr>
          <p:cNvSpPr>
            <a:spLocks noGrp="1" noChangeArrowheads="1"/>
          </p:cNvSpPr>
          <p:nvPr>
            <p:ph type="title"/>
          </p:nvPr>
        </p:nvSpPr>
        <p:spPr/>
        <p:txBody>
          <a:bodyPr/>
          <a:lstStyle/>
          <a:p>
            <a:pPr eaLnBrk="1" fontAlgn="auto" hangingPunct="1">
              <a:spcAft>
                <a:spcPts val="0"/>
              </a:spcAft>
              <a:defRPr/>
            </a:pPr>
            <a:r>
              <a:rPr lang="en-GB"/>
              <a:t>MySQL Joins</a:t>
            </a:r>
          </a:p>
        </p:txBody>
      </p:sp>
      <p:sp>
        <p:nvSpPr>
          <p:cNvPr id="63490" name="Rectangle 3">
            <a:extLst>
              <a:ext uri="{FF2B5EF4-FFF2-40B4-BE49-F238E27FC236}">
                <a16:creationId xmlns:a16="http://schemas.microsoft.com/office/drawing/2014/main" id="{26D7DE9E-37E2-65E2-1FF9-834CBEFEC1DD}"/>
              </a:ext>
            </a:extLst>
          </p:cNvPr>
          <p:cNvSpPr>
            <a:spLocks noGrp="1" noChangeArrowheads="1"/>
          </p:cNvSpPr>
          <p:nvPr>
            <p:ph idx="1"/>
          </p:nvPr>
        </p:nvSpPr>
        <p:spPr>
          <a:xfrm>
            <a:off x="685800" y="1412875"/>
            <a:ext cx="7772400" cy="5302250"/>
          </a:xfrm>
        </p:spPr>
        <p:txBody>
          <a:bodyPr/>
          <a:lstStyle/>
          <a:p>
            <a:pPr eaLnBrk="1" hangingPunct="1"/>
            <a:r>
              <a:rPr lang="en-GB" altLang="en-US" sz="2400" dirty="0"/>
              <a:t>Often we get data from multiple tables in a single query.</a:t>
            </a:r>
          </a:p>
          <a:p>
            <a:pPr eaLnBrk="1" hangingPunct="1"/>
            <a:r>
              <a:rPr lang="en-GB" altLang="en-US" sz="2400" i="1" dirty="0"/>
              <a:t>Joining</a:t>
            </a:r>
            <a:r>
              <a:rPr lang="en-GB" altLang="en-US" sz="2400" dirty="0"/>
              <a:t> is to smash two or more tables into a </a:t>
            </a:r>
            <a:r>
              <a:rPr lang="en-GB" altLang="en-US" sz="2400" b="1" dirty="0"/>
              <a:t>single</a:t>
            </a:r>
            <a:r>
              <a:rPr lang="en-GB" altLang="en-US" sz="2400" dirty="0"/>
              <a:t> table. </a:t>
            </a:r>
          </a:p>
          <a:p>
            <a:pPr lvl="1" eaLnBrk="1" hangingPunct="1"/>
            <a:r>
              <a:rPr lang="en-GB" altLang="en-US" dirty="0"/>
              <a:t>All what we have learned can be applied after creating a new, </a:t>
            </a:r>
            <a:r>
              <a:rPr lang="en-GB" altLang="en-US" i="1" dirty="0"/>
              <a:t>joined</a:t>
            </a:r>
            <a:r>
              <a:rPr lang="en-GB" altLang="en-US" dirty="0"/>
              <a:t> table.</a:t>
            </a:r>
          </a:p>
          <a:p>
            <a:pPr lvl="1" eaLnBrk="1" hangingPunct="1"/>
            <a:r>
              <a:rPr lang="en-GB" altLang="en-US" sz="2000" dirty="0"/>
              <a:t>// Construct our join query</a:t>
            </a:r>
            <a:br>
              <a:rPr lang="en-GB" altLang="en-US" sz="2000" dirty="0"/>
            </a:br>
            <a:r>
              <a:rPr lang="en-GB" altLang="en-US" sz="2000" dirty="0">
                <a:solidFill>
                  <a:srgbClr val="FF0000"/>
                </a:solidFill>
              </a:rPr>
              <a:t>$</a:t>
            </a:r>
            <a:r>
              <a:rPr lang="en-GB" altLang="en-US" sz="2000" dirty="0" err="1">
                <a:solidFill>
                  <a:srgbClr val="FF0000"/>
                </a:solidFill>
              </a:rPr>
              <a:t>sql</a:t>
            </a:r>
            <a:r>
              <a:rPr lang="en-GB" altLang="en-US" sz="2000" dirty="0">
                <a:solidFill>
                  <a:srgbClr val="FF0000"/>
                </a:solidFill>
              </a:rPr>
              <a:t> = "SELECT </a:t>
            </a:r>
            <a:r>
              <a:rPr lang="en-GB" altLang="en-US" sz="2000" dirty="0" err="1">
                <a:solidFill>
                  <a:srgbClr val="FF0000"/>
                </a:solidFill>
              </a:rPr>
              <a:t>family.Position</a:t>
            </a:r>
            <a:r>
              <a:rPr lang="en-GB" altLang="en-US" sz="2000" dirty="0">
                <a:solidFill>
                  <a:srgbClr val="FF0000"/>
                </a:solidFill>
              </a:rPr>
              <a:t>, </a:t>
            </a:r>
            <a:r>
              <a:rPr lang="en-GB" altLang="en-US" sz="2000" dirty="0" err="1">
                <a:solidFill>
                  <a:srgbClr val="FF0000"/>
                </a:solidFill>
              </a:rPr>
              <a:t>food.Meal</a:t>
            </a:r>
            <a:r>
              <a:rPr lang="en-GB" altLang="en-US" sz="2000" dirty="0">
                <a:solidFill>
                  <a:srgbClr val="FF0000"/>
                </a:solidFill>
              </a:rPr>
              <a:t>  FROM family, food WHERE </a:t>
            </a:r>
            <a:r>
              <a:rPr lang="en-GB" altLang="en-US" sz="2000" dirty="0" err="1">
                <a:solidFill>
                  <a:srgbClr val="FF0000"/>
                </a:solidFill>
              </a:rPr>
              <a:t>family.Position</a:t>
            </a:r>
            <a:r>
              <a:rPr lang="en-GB" altLang="en-US" sz="2000" dirty="0">
                <a:solidFill>
                  <a:srgbClr val="FF0000"/>
                </a:solidFill>
              </a:rPr>
              <a:t> = </a:t>
            </a:r>
            <a:r>
              <a:rPr lang="en-GB" altLang="en-US" sz="2000" dirty="0" err="1">
                <a:solidFill>
                  <a:srgbClr val="FF0000"/>
                </a:solidFill>
              </a:rPr>
              <a:t>food.Position</a:t>
            </a:r>
            <a:r>
              <a:rPr lang="en-GB" altLang="en-US" sz="2000" dirty="0">
                <a:solidFill>
                  <a:srgbClr val="FF0000"/>
                </a:solidFill>
              </a:rPr>
              <a:t>";</a:t>
            </a:r>
            <a:endParaRPr lang="en-GB" altLang="en-US" b="1" dirty="0">
              <a:solidFill>
                <a:srgbClr val="FF0000"/>
              </a:solidFill>
            </a:endParaRPr>
          </a:p>
        </p:txBody>
      </p:sp>
      <p:sp>
        <p:nvSpPr>
          <p:cNvPr id="63491" name="Rectangle 4">
            <a:extLst>
              <a:ext uri="{FF2B5EF4-FFF2-40B4-BE49-F238E27FC236}">
                <a16:creationId xmlns:a16="http://schemas.microsoft.com/office/drawing/2014/main" id="{ECEFB469-DF69-1360-8CDF-9BA7400AA761}"/>
              </a:ext>
            </a:extLst>
          </p:cNvPr>
          <p:cNvSpPr>
            <a:spLocks noChangeArrowheads="1"/>
          </p:cNvSpPr>
          <p:nvPr/>
        </p:nvSpPr>
        <p:spPr bwMode="auto">
          <a:xfrm>
            <a:off x="2051050" y="4154488"/>
            <a:ext cx="1116013"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5220" bIns="0" anchor="ctr">
            <a:spAutoFit/>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200" b="1" i="1">
                <a:solidFill>
                  <a:srgbClr val="000000"/>
                </a:solidFill>
                <a:latin typeface="Arial" panose="020B0604020202020204" pitchFamily="34" charset="0"/>
              </a:rPr>
              <a:t>family Table:</a:t>
            </a:r>
            <a:endParaRPr lang="en-US" altLang="en-US" sz="1400" b="1" i="1">
              <a:latin typeface="Arial" panose="020B0604020202020204" pitchFamily="34" charset="0"/>
            </a:endParaRPr>
          </a:p>
          <a:p>
            <a:pPr>
              <a:spcBef>
                <a:spcPct val="0"/>
              </a:spcBef>
              <a:buClrTx/>
              <a:buFontTx/>
              <a:buNone/>
            </a:pPr>
            <a:endParaRPr lang="en-US" altLang="en-US" sz="2400">
              <a:latin typeface="Times New Roman" panose="02020603050405020304" pitchFamily="18" charset="0"/>
            </a:endParaRPr>
          </a:p>
        </p:txBody>
      </p:sp>
      <p:graphicFrame>
        <p:nvGraphicFramePr>
          <p:cNvPr id="385029" name="Group 5">
            <a:extLst>
              <a:ext uri="{FF2B5EF4-FFF2-40B4-BE49-F238E27FC236}">
                <a16:creationId xmlns:a16="http://schemas.microsoft.com/office/drawing/2014/main" id="{AC3F50C1-6264-151A-44E3-2C109803DF64}"/>
              </a:ext>
            </a:extLst>
          </p:cNvPr>
          <p:cNvGraphicFramePr>
            <a:graphicFrameLocks noGrp="1"/>
          </p:cNvGraphicFramePr>
          <p:nvPr/>
        </p:nvGraphicFramePr>
        <p:xfrm>
          <a:off x="1763713" y="4581525"/>
          <a:ext cx="1808162" cy="2060577"/>
        </p:xfrm>
        <a:graphic>
          <a:graphicData uri="http://schemas.openxmlformats.org/drawingml/2006/table">
            <a:tbl>
              <a:tblPr/>
              <a:tblGrid>
                <a:gridCol w="1120775">
                  <a:extLst>
                    <a:ext uri="{9D8B030D-6E8A-4147-A177-3AD203B41FA5}">
                      <a16:colId xmlns:a16="http://schemas.microsoft.com/office/drawing/2014/main" val="1104670840"/>
                    </a:ext>
                  </a:extLst>
                </a:gridCol>
                <a:gridCol w="687387">
                  <a:extLst>
                    <a:ext uri="{9D8B030D-6E8A-4147-A177-3AD203B41FA5}">
                      <a16:colId xmlns:a16="http://schemas.microsoft.com/office/drawing/2014/main" val="3790698636"/>
                    </a:ext>
                  </a:extLst>
                </a:gridCol>
              </a:tblGrid>
              <a:tr h="328613">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Position</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Age</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30788354"/>
                  </a:ext>
                </a:extLst>
              </a:tr>
              <a:tr h="328613">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Dad</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41</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92265269"/>
                  </a:ext>
                </a:extLst>
              </a:tr>
              <a:tr h="330200">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Mom</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45</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4427802"/>
                  </a:ext>
                </a:extLst>
              </a:tr>
              <a:tr h="328613">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Daughter</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17</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0148379"/>
                  </a:ext>
                </a:extLst>
              </a:tr>
              <a:tr h="744538">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Dog</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T="45719" marB="4571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45324212"/>
                  </a:ext>
                </a:extLst>
              </a:tr>
            </a:tbl>
          </a:graphicData>
        </a:graphic>
      </p:graphicFrame>
      <p:sp>
        <p:nvSpPr>
          <p:cNvPr id="63512" name="Rectangle 25">
            <a:extLst>
              <a:ext uri="{FF2B5EF4-FFF2-40B4-BE49-F238E27FC236}">
                <a16:creationId xmlns:a16="http://schemas.microsoft.com/office/drawing/2014/main" id="{378DCC0E-B5F9-4B09-644D-340CC86DECE1}"/>
              </a:ext>
            </a:extLst>
          </p:cNvPr>
          <p:cNvSpPr>
            <a:spLocks noChangeArrowheads="1"/>
          </p:cNvSpPr>
          <p:nvPr/>
        </p:nvSpPr>
        <p:spPr bwMode="auto">
          <a:xfrm>
            <a:off x="4932363" y="4149725"/>
            <a:ext cx="10080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95220" bIns="0" anchor="ctr">
            <a:spAutoFit/>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eaLnBrk="1" hangingPunct="1">
              <a:spcBef>
                <a:spcPct val="0"/>
              </a:spcBef>
              <a:buClrTx/>
              <a:buFontTx/>
              <a:buNone/>
            </a:pPr>
            <a:r>
              <a:rPr lang="en-US" altLang="en-US" sz="1200" b="1" i="1">
                <a:solidFill>
                  <a:srgbClr val="000000"/>
                </a:solidFill>
                <a:latin typeface="Arial" panose="020B0604020202020204" pitchFamily="34" charset="0"/>
              </a:rPr>
              <a:t>food Table:</a:t>
            </a:r>
            <a:endParaRPr lang="en-US" altLang="en-US" sz="2400">
              <a:latin typeface="Times New Roman" panose="02020603050405020304" pitchFamily="18" charset="0"/>
            </a:endParaRPr>
          </a:p>
        </p:txBody>
      </p:sp>
      <p:graphicFrame>
        <p:nvGraphicFramePr>
          <p:cNvPr id="385050" name="Group 26">
            <a:extLst>
              <a:ext uri="{FF2B5EF4-FFF2-40B4-BE49-F238E27FC236}">
                <a16:creationId xmlns:a16="http://schemas.microsoft.com/office/drawing/2014/main" id="{39749212-ECB2-9BF2-377E-09FD260D4E9C}"/>
              </a:ext>
            </a:extLst>
          </p:cNvPr>
          <p:cNvGraphicFramePr>
            <a:graphicFrameLocks noGrp="1"/>
          </p:cNvGraphicFramePr>
          <p:nvPr/>
        </p:nvGraphicFramePr>
        <p:xfrm>
          <a:off x="4500563" y="4518025"/>
          <a:ext cx="1857375" cy="2125663"/>
        </p:xfrm>
        <a:graphic>
          <a:graphicData uri="http://schemas.openxmlformats.org/drawingml/2006/table">
            <a:tbl>
              <a:tblPr/>
              <a:tblGrid>
                <a:gridCol w="1087437">
                  <a:extLst>
                    <a:ext uri="{9D8B030D-6E8A-4147-A177-3AD203B41FA5}">
                      <a16:colId xmlns:a16="http://schemas.microsoft.com/office/drawing/2014/main" val="488800272"/>
                    </a:ext>
                  </a:extLst>
                </a:gridCol>
                <a:gridCol w="769938">
                  <a:extLst>
                    <a:ext uri="{9D8B030D-6E8A-4147-A177-3AD203B41FA5}">
                      <a16:colId xmlns:a16="http://schemas.microsoft.com/office/drawing/2014/main" val="1649826650"/>
                    </a:ext>
                  </a:extLst>
                </a:gridCol>
              </a:tblGrid>
              <a:tr h="339725">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Meal</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a:ln>
                            <a:noFill/>
                          </a:ln>
                          <a:solidFill>
                            <a:schemeClr val="tx1"/>
                          </a:solidFill>
                          <a:effectLst/>
                          <a:latin typeface="Arial" panose="020B0604020202020204" pitchFamily="34" charset="0"/>
                          <a:cs typeface="Times New Roman" panose="02020603050405020304" pitchFamily="18" charset="0"/>
                        </a:rPr>
                        <a:t>Position</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87381158"/>
                  </a:ext>
                </a:extLst>
              </a:tr>
              <a:tr h="341313">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Steak</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Dad</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83581685"/>
                  </a:ext>
                </a:extLst>
              </a:tr>
              <a:tr h="336550">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Salad</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Mom</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2007578"/>
                  </a:ext>
                </a:extLst>
              </a:tr>
              <a:tr h="768350">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Spinach Soup</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28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7948154"/>
                  </a:ext>
                </a:extLst>
              </a:tr>
              <a:tr h="339725">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Tacos</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defRPr>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defRPr sz="1600">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defRPr sz="14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defRPr sz="12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Arial" panose="020B0604020202020204" pitchFamily="34" charset="0"/>
                          <a:cs typeface="Times New Roman" panose="02020603050405020304" pitchFamily="18" charset="0"/>
                        </a:rPr>
                        <a:t>Dad</a:t>
                      </a:r>
                      <a:endParaRPr kumimoji="0" lang="en-US" altLang="en-US"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endParaRPr>
                    </a:p>
                  </a:txBody>
                  <a:tcPr marL="91439" marR="9143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9611643"/>
                  </a:ext>
                </a:extLst>
              </a:tr>
            </a:tbl>
          </a:graphicData>
        </a:graphic>
      </p:graphicFrame>
      <p:sp>
        <p:nvSpPr>
          <p:cNvPr id="63533" name="Slide Number Placeholder 1">
            <a:extLst>
              <a:ext uri="{FF2B5EF4-FFF2-40B4-BE49-F238E27FC236}">
                <a16:creationId xmlns:a16="http://schemas.microsoft.com/office/drawing/2014/main" id="{4CEB2627-C808-7C7D-2B17-C24A2A1ECA3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10F52FC1-BD28-3241-8D0B-240862DADFAF}" type="slidenum">
              <a:rPr lang="en-GB" altLang="en-US" sz="1800">
                <a:solidFill>
                  <a:srgbClr val="FFFFFF"/>
                </a:solidFill>
                <a:latin typeface="Times New Roman" panose="02020603050405020304" pitchFamily="18" charset="0"/>
              </a:rPr>
              <a:pPr>
                <a:spcBef>
                  <a:spcPct val="0"/>
                </a:spcBef>
                <a:buClrTx/>
                <a:buFontTx/>
                <a:buNone/>
              </a:pPr>
              <a:t>30</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a:extLst>
              <a:ext uri="{FF2B5EF4-FFF2-40B4-BE49-F238E27FC236}">
                <a16:creationId xmlns:a16="http://schemas.microsoft.com/office/drawing/2014/main" id="{D8914C4C-F17D-0B71-ABA5-CEFABDC65571}"/>
              </a:ext>
            </a:extLst>
          </p:cNvPr>
          <p:cNvSpPr>
            <a:spLocks noGrp="1" noChangeArrowheads="1"/>
          </p:cNvSpPr>
          <p:nvPr>
            <p:ph idx="1"/>
          </p:nvPr>
        </p:nvSpPr>
        <p:spPr/>
        <p:txBody>
          <a:bodyPr/>
          <a:lstStyle/>
          <a:p>
            <a:pPr eaLnBrk="1" hangingPunct="1">
              <a:lnSpc>
                <a:spcPct val="80000"/>
              </a:lnSpc>
              <a:buFontTx/>
              <a:buNone/>
            </a:pPr>
            <a:r>
              <a:rPr lang="en-GB" altLang="en-US" sz="1800" dirty="0"/>
              <a:t>	The left join preserves each family members, including those that don't yet have a favourite meal in the </a:t>
            </a:r>
            <a:r>
              <a:rPr lang="en-GB" altLang="en-US" sz="1800" i="1" dirty="0"/>
              <a:t>food</a:t>
            </a:r>
            <a:r>
              <a:rPr lang="en-GB" altLang="en-US" sz="1800" dirty="0"/>
              <a:t> table</a:t>
            </a:r>
          </a:p>
          <a:p>
            <a:pPr eaLnBrk="1" hangingPunct="1">
              <a:lnSpc>
                <a:spcPct val="80000"/>
              </a:lnSpc>
              <a:buFontTx/>
              <a:buNone/>
            </a:pPr>
            <a:endParaRPr lang="en-GB" altLang="en-US" sz="1800" dirty="0"/>
          </a:p>
          <a:p>
            <a:pPr eaLnBrk="1" hangingPunct="1">
              <a:lnSpc>
                <a:spcPct val="80000"/>
              </a:lnSpc>
              <a:buFontTx/>
              <a:buNone/>
            </a:pPr>
            <a:r>
              <a:rPr lang="en-GB" altLang="en-US" sz="1800" dirty="0"/>
              <a:t>	</a:t>
            </a:r>
            <a:r>
              <a:rPr lang="en-GB" altLang="en-US" sz="1800" dirty="0">
                <a:solidFill>
                  <a:srgbClr val="FF3300"/>
                </a:solidFill>
              </a:rPr>
              <a:t>&lt;?</a:t>
            </a:r>
            <a:r>
              <a:rPr lang="en-GB" altLang="en-US" sz="1800" dirty="0" err="1">
                <a:solidFill>
                  <a:srgbClr val="FF3300"/>
                </a:solidFill>
              </a:rPr>
              <a:t>php</a:t>
            </a:r>
            <a:br>
              <a:rPr lang="en-GB" altLang="en-US" sz="1800" dirty="0">
                <a:solidFill>
                  <a:srgbClr val="FF3300"/>
                </a:solidFill>
              </a:rPr>
            </a:br>
            <a:r>
              <a:rPr lang="en-GB" altLang="en-US" sz="1800" dirty="0"/>
              <a:t>…  </a:t>
            </a:r>
          </a:p>
          <a:p>
            <a:pPr eaLnBrk="1" hangingPunct="1">
              <a:lnSpc>
                <a:spcPct val="80000"/>
              </a:lnSpc>
              <a:buFontTx/>
              <a:buNone/>
            </a:pPr>
            <a:r>
              <a:rPr lang="en-GB" altLang="en-US" sz="1800" dirty="0"/>
              <a:t>	// Construct our join query</a:t>
            </a:r>
            <a:br>
              <a:rPr lang="en-GB" altLang="en-US" sz="1800" dirty="0"/>
            </a:br>
            <a:r>
              <a:rPr lang="en-GB" altLang="en-US" sz="1800" dirty="0">
                <a:solidFill>
                  <a:srgbClr val="FF0000"/>
                </a:solidFill>
              </a:rPr>
              <a:t>$</a:t>
            </a:r>
            <a:r>
              <a:rPr lang="en-GB" altLang="en-US" sz="1800" dirty="0" err="1">
                <a:solidFill>
                  <a:srgbClr val="FF0000"/>
                </a:solidFill>
              </a:rPr>
              <a:t>sql</a:t>
            </a:r>
            <a:r>
              <a:rPr lang="en-GB" altLang="en-US" sz="1800" dirty="0">
                <a:solidFill>
                  <a:srgbClr val="FF0000"/>
                </a:solidFill>
              </a:rPr>
              <a:t> = "SELECT </a:t>
            </a:r>
            <a:r>
              <a:rPr lang="en-GB" altLang="en-US" sz="1800" dirty="0" err="1">
                <a:solidFill>
                  <a:srgbClr val="FF0000"/>
                </a:solidFill>
              </a:rPr>
              <a:t>family.Position</a:t>
            </a:r>
            <a:r>
              <a:rPr lang="en-GB" altLang="en-US" sz="1800" dirty="0">
                <a:solidFill>
                  <a:srgbClr val="FF0000"/>
                </a:solidFill>
              </a:rPr>
              <a:t>, </a:t>
            </a:r>
            <a:r>
              <a:rPr lang="en-GB" altLang="en-US" sz="1800" dirty="0" err="1">
                <a:solidFill>
                  <a:srgbClr val="FF0000"/>
                </a:solidFill>
              </a:rPr>
              <a:t>food.Meal</a:t>
            </a:r>
            <a:r>
              <a:rPr lang="en-GB" altLang="en-US" sz="1800" dirty="0">
                <a:solidFill>
                  <a:srgbClr val="FF0000"/>
                </a:solidFill>
              </a:rPr>
              <a:t> FROM family LEFT JOIN food   ON </a:t>
            </a:r>
            <a:r>
              <a:rPr lang="en-GB" altLang="en-US" sz="1800" dirty="0" err="1">
                <a:solidFill>
                  <a:srgbClr val="FF0000"/>
                </a:solidFill>
              </a:rPr>
              <a:t>family.Position</a:t>
            </a:r>
            <a:r>
              <a:rPr lang="en-GB" altLang="en-US" sz="1800" dirty="0">
                <a:solidFill>
                  <a:srgbClr val="FF0000"/>
                </a:solidFill>
              </a:rPr>
              <a:t> = </a:t>
            </a:r>
            <a:r>
              <a:rPr lang="en-GB" altLang="en-US" sz="1800" dirty="0" err="1">
                <a:solidFill>
                  <a:srgbClr val="FF0000"/>
                </a:solidFill>
              </a:rPr>
              <a:t>food.Position</a:t>
            </a:r>
            <a:r>
              <a:rPr lang="en-GB" altLang="en-US" sz="1800" dirty="0">
                <a:solidFill>
                  <a:srgbClr val="FF0000"/>
                </a:solidFill>
              </a:rPr>
              <a:t>";</a:t>
            </a:r>
            <a:br>
              <a:rPr lang="en-GB" altLang="en-US" sz="1800" dirty="0"/>
            </a:br>
            <a:br>
              <a:rPr lang="en-GB" altLang="en-US" sz="1800" dirty="0"/>
            </a:br>
            <a:br>
              <a:rPr lang="en-GB" altLang="en-US" sz="1800" dirty="0"/>
            </a:br>
            <a:r>
              <a:rPr lang="en-GB" altLang="en-US" sz="1800" dirty="0">
                <a:solidFill>
                  <a:srgbClr val="FF3300"/>
                </a:solidFill>
              </a:rPr>
              <a:t>?&gt; </a:t>
            </a:r>
          </a:p>
        </p:txBody>
      </p:sp>
      <p:sp>
        <p:nvSpPr>
          <p:cNvPr id="67586" name="Slide Number Placeholder 1">
            <a:extLst>
              <a:ext uri="{FF2B5EF4-FFF2-40B4-BE49-F238E27FC236}">
                <a16:creationId xmlns:a16="http://schemas.microsoft.com/office/drawing/2014/main" id="{B5459FE8-22AE-4C9D-CE1B-7A642123E820}"/>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9216DF2-2BE0-A74A-9742-C26F6A35FFE8}" type="slidenum">
              <a:rPr lang="en-GB" altLang="en-US" sz="1800">
                <a:solidFill>
                  <a:srgbClr val="FFFFFF"/>
                </a:solidFill>
                <a:latin typeface="Times New Roman" panose="02020603050405020304" pitchFamily="18" charset="0"/>
              </a:rPr>
              <a:pPr>
                <a:spcBef>
                  <a:spcPct val="0"/>
                </a:spcBef>
                <a:buClrTx/>
                <a:buFontTx/>
                <a:buNone/>
              </a:pPr>
              <a:t>31</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722DB98-A242-A064-6258-7E9E7D616563}"/>
              </a:ext>
            </a:extLst>
          </p:cNvPr>
          <p:cNvSpPr>
            <a:spLocks noGrp="1" noChangeArrowheads="1"/>
          </p:cNvSpPr>
          <p:nvPr>
            <p:ph type="title"/>
          </p:nvPr>
        </p:nvSpPr>
        <p:spPr/>
        <p:txBody>
          <a:bodyPr/>
          <a:lstStyle/>
          <a:p>
            <a:pPr eaLnBrk="1" fontAlgn="auto" hangingPunct="1">
              <a:spcAft>
                <a:spcPts val="0"/>
              </a:spcAft>
              <a:defRPr/>
            </a:pPr>
            <a:r>
              <a:rPr lang="en-GB"/>
              <a:t>MySQL Update</a:t>
            </a:r>
          </a:p>
        </p:txBody>
      </p:sp>
      <p:sp>
        <p:nvSpPr>
          <p:cNvPr id="69634" name="Rectangle 3">
            <a:extLst>
              <a:ext uri="{FF2B5EF4-FFF2-40B4-BE49-F238E27FC236}">
                <a16:creationId xmlns:a16="http://schemas.microsoft.com/office/drawing/2014/main" id="{FF14A2BD-BC5C-2D85-86C4-2462AB4DFC2B}"/>
              </a:ext>
            </a:extLst>
          </p:cNvPr>
          <p:cNvSpPr>
            <a:spLocks noGrp="1" noChangeArrowheads="1"/>
          </p:cNvSpPr>
          <p:nvPr>
            <p:ph idx="1"/>
          </p:nvPr>
        </p:nvSpPr>
        <p:spPr/>
        <p:txBody>
          <a:bodyPr/>
          <a:lstStyle/>
          <a:p>
            <a:pPr eaLnBrk="1" hangingPunct="1">
              <a:buFontTx/>
              <a:buNone/>
            </a:pPr>
            <a:r>
              <a:rPr lang="en-GB" altLang="en-US"/>
              <a:t>	How to replace the existing data of a MySQL table with freshly supplied up-to-date data  </a:t>
            </a:r>
            <a:endParaRPr lang="en-GB" altLang="en-US" b="1"/>
          </a:p>
          <a:p>
            <a:pPr lvl="1" eaLnBrk="1" hangingPunct="1"/>
            <a:r>
              <a:rPr lang="en-GB" altLang="en-US" b="1">
                <a:solidFill>
                  <a:srgbClr val="FF3300"/>
                </a:solidFill>
              </a:rPr>
              <a:t>UPDATE</a:t>
            </a:r>
            <a:r>
              <a:rPr lang="en-GB" altLang="en-US">
                <a:solidFill>
                  <a:srgbClr val="FF3300"/>
                </a:solidFill>
              </a:rPr>
              <a:t> </a:t>
            </a:r>
            <a:r>
              <a:rPr lang="en-GB" altLang="en-US"/>
              <a:t>- Performs an update MySQL query </a:t>
            </a:r>
            <a:endParaRPr lang="en-GB" altLang="en-US" b="1"/>
          </a:p>
          <a:p>
            <a:pPr lvl="1" eaLnBrk="1" hangingPunct="1"/>
            <a:r>
              <a:rPr lang="en-GB" altLang="en-US" b="1">
                <a:solidFill>
                  <a:srgbClr val="FF3300"/>
                </a:solidFill>
              </a:rPr>
              <a:t>SET</a:t>
            </a:r>
            <a:r>
              <a:rPr lang="en-GB" altLang="en-US">
                <a:solidFill>
                  <a:srgbClr val="FF3300"/>
                </a:solidFill>
              </a:rPr>
              <a:t> </a:t>
            </a:r>
            <a:r>
              <a:rPr lang="en-GB" altLang="en-US"/>
              <a:t>- The new values to be placed into the table follow SET </a:t>
            </a:r>
            <a:endParaRPr lang="en-GB" altLang="en-US" b="1"/>
          </a:p>
          <a:p>
            <a:pPr lvl="1" eaLnBrk="1" hangingPunct="1"/>
            <a:r>
              <a:rPr lang="en-GB" altLang="en-US" b="1">
                <a:solidFill>
                  <a:srgbClr val="FF3300"/>
                </a:solidFill>
              </a:rPr>
              <a:t>WHERE</a:t>
            </a:r>
            <a:r>
              <a:rPr lang="en-GB" altLang="en-US">
                <a:solidFill>
                  <a:srgbClr val="FF3300"/>
                </a:solidFill>
              </a:rPr>
              <a:t> </a:t>
            </a:r>
            <a:r>
              <a:rPr lang="en-GB" altLang="en-US"/>
              <a:t>- Limits which rows are affected </a:t>
            </a:r>
          </a:p>
        </p:txBody>
      </p:sp>
      <p:sp>
        <p:nvSpPr>
          <p:cNvPr id="69635" name="Slide Number Placeholder 1">
            <a:extLst>
              <a:ext uri="{FF2B5EF4-FFF2-40B4-BE49-F238E27FC236}">
                <a16:creationId xmlns:a16="http://schemas.microsoft.com/office/drawing/2014/main" id="{6CEE1E78-8A69-16EA-E139-42F38966529C}"/>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05E9232-9665-134F-AF20-DC277214F463}" type="slidenum">
              <a:rPr lang="en-GB" altLang="en-US" sz="1800">
                <a:solidFill>
                  <a:srgbClr val="FFFFFF"/>
                </a:solidFill>
                <a:latin typeface="Times New Roman" panose="02020603050405020304" pitchFamily="18" charset="0"/>
              </a:rPr>
              <a:pPr>
                <a:spcBef>
                  <a:spcPct val="0"/>
                </a:spcBef>
                <a:buClrTx/>
                <a:buFontTx/>
                <a:buNone/>
              </a:pPr>
              <a:t>32</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8963F0E-7845-F4ED-3120-B7A322CC2CB3}"/>
              </a:ext>
            </a:extLst>
          </p:cNvPr>
          <p:cNvSpPr>
            <a:spLocks noGrp="1" noChangeArrowheads="1"/>
          </p:cNvSpPr>
          <p:nvPr>
            <p:ph type="title"/>
          </p:nvPr>
        </p:nvSpPr>
        <p:spPr/>
        <p:txBody>
          <a:bodyPr/>
          <a:lstStyle/>
          <a:p>
            <a:pPr eaLnBrk="1" fontAlgn="auto" hangingPunct="1">
              <a:spcAft>
                <a:spcPts val="0"/>
              </a:spcAft>
              <a:defRPr/>
            </a:pPr>
            <a:endParaRPr lang="en-GB"/>
          </a:p>
        </p:txBody>
      </p:sp>
      <p:sp>
        <p:nvSpPr>
          <p:cNvPr id="71682" name="Rectangle 3">
            <a:extLst>
              <a:ext uri="{FF2B5EF4-FFF2-40B4-BE49-F238E27FC236}">
                <a16:creationId xmlns:a16="http://schemas.microsoft.com/office/drawing/2014/main" id="{85BBE96B-75F2-907E-22DF-8C4E4D597EA0}"/>
              </a:ext>
            </a:extLst>
          </p:cNvPr>
          <p:cNvSpPr>
            <a:spLocks noGrp="1" noChangeArrowheads="1"/>
          </p:cNvSpPr>
          <p:nvPr>
            <p:ph idx="1"/>
          </p:nvPr>
        </p:nvSpPr>
        <p:spPr/>
        <p:txBody>
          <a:bodyPr/>
          <a:lstStyle/>
          <a:p>
            <a:pPr eaLnBrk="1" hangingPunct="1">
              <a:lnSpc>
                <a:spcPct val="80000"/>
              </a:lnSpc>
              <a:buFontTx/>
              <a:buNone/>
            </a:pPr>
            <a:r>
              <a:rPr lang="en-GB" altLang="en-US" sz="2400" b="1" dirty="0">
                <a:solidFill>
                  <a:srgbClr val="FF3300"/>
                </a:solidFill>
              </a:rPr>
              <a:t>	</a:t>
            </a:r>
            <a:r>
              <a:rPr lang="en-GB" altLang="en-US" sz="2000" b="1" dirty="0"/>
              <a:t>&lt;?</a:t>
            </a:r>
            <a:r>
              <a:rPr lang="en-GB" altLang="en-US" sz="2000" b="1" dirty="0" err="1"/>
              <a:t>php</a:t>
            </a:r>
            <a:br>
              <a:rPr lang="en-GB" altLang="en-US" sz="2000" b="1" dirty="0"/>
            </a:br>
            <a:r>
              <a:rPr lang="en-GB" altLang="en-US" sz="2000" dirty="0"/>
              <a:t>… </a:t>
            </a:r>
          </a:p>
          <a:p>
            <a:pPr eaLnBrk="1" hangingPunct="1">
              <a:lnSpc>
                <a:spcPct val="80000"/>
              </a:lnSpc>
              <a:buFontTx/>
              <a:buNone/>
            </a:pPr>
            <a:r>
              <a:rPr lang="en-GB" altLang="en-US" sz="2000" dirty="0"/>
              <a:t>	// update age </a:t>
            </a:r>
          </a:p>
          <a:p>
            <a:pPr eaLnBrk="1" hangingPunct="1">
              <a:lnSpc>
                <a:spcPct val="80000"/>
              </a:lnSpc>
              <a:buFontTx/>
              <a:buNone/>
            </a:pPr>
            <a:r>
              <a:rPr lang="en-GB" altLang="en-US" sz="2000" dirty="0"/>
              <a:t>	</a:t>
            </a:r>
            <a:r>
              <a:rPr lang="en-GB" altLang="en-US" sz="1800" dirty="0">
                <a:latin typeface="Menlo" panose="020B0609030804020204" pitchFamily="49" charset="0"/>
                <a:ea typeface="Menlo" panose="020B0609030804020204" pitchFamily="49" charset="0"/>
                <a:cs typeface="Menlo" panose="020B0609030804020204" pitchFamily="49" charset="0"/>
              </a:rPr>
              <a:t>$</a:t>
            </a:r>
            <a:r>
              <a:rPr lang="en-GB" altLang="en-US" sz="1800" dirty="0" err="1">
                <a:latin typeface="Menlo" panose="020B0609030804020204" pitchFamily="49" charset="0"/>
                <a:ea typeface="Menlo" panose="020B0609030804020204" pitchFamily="49" charset="0"/>
                <a:cs typeface="Menlo" panose="020B0609030804020204" pitchFamily="49" charset="0"/>
              </a:rPr>
              <a:t>sql</a:t>
            </a:r>
            <a:r>
              <a:rPr lang="en-GB" altLang="en-US" sz="1800" dirty="0">
                <a:latin typeface="Menlo" panose="020B0609030804020204" pitchFamily="49" charset="0"/>
                <a:ea typeface="Menlo" panose="020B0609030804020204" pitchFamily="49" charset="0"/>
                <a:cs typeface="Menlo" panose="020B0609030804020204" pitchFamily="49" charset="0"/>
              </a:rPr>
              <a:t> = "UPDATE </a:t>
            </a:r>
            <a:r>
              <a:rPr lang="en-GB" altLang="en-US" sz="1800" dirty="0" err="1">
                <a:latin typeface="Menlo" panose="020B0609030804020204" pitchFamily="49" charset="0"/>
                <a:ea typeface="Menlo" panose="020B0609030804020204" pitchFamily="49" charset="0"/>
                <a:cs typeface="Menlo" panose="020B0609030804020204" pitchFamily="49" charset="0"/>
              </a:rPr>
              <a:t>Testtable</a:t>
            </a:r>
            <a:r>
              <a:rPr lang="en-GB" altLang="en-US" sz="1800" dirty="0">
                <a:latin typeface="Menlo" panose="020B0609030804020204" pitchFamily="49" charset="0"/>
                <a:ea typeface="Menlo" panose="020B0609030804020204" pitchFamily="49" charset="0"/>
                <a:cs typeface="Menlo" panose="020B0609030804020204" pitchFamily="49" charset="0"/>
              </a:rPr>
              <a:t> SET age=? WHERE age=? ");</a:t>
            </a:r>
          </a:p>
          <a:p>
            <a:pPr marL="411163" lvl="1" indent="0">
              <a:buNone/>
            </a:pPr>
            <a:r>
              <a:rPr lang="en-GB" dirty="0">
                <a:latin typeface="Menlo" panose="020B0609030804020204" pitchFamily="49" charset="0"/>
                <a:ea typeface="Menlo" panose="020B0609030804020204" pitchFamily="49" charset="0"/>
                <a:cs typeface="Menlo" panose="020B0609030804020204" pitchFamily="49" charset="0"/>
              </a:rPr>
              <a:t>$</a:t>
            </a:r>
            <a:r>
              <a:rPr lang="en-GB" dirty="0" err="1">
                <a:latin typeface="Menlo" panose="020B0609030804020204" pitchFamily="49" charset="0"/>
                <a:ea typeface="Menlo" panose="020B0609030804020204" pitchFamily="49" charset="0"/>
                <a:cs typeface="Menlo" panose="020B0609030804020204" pitchFamily="49" charset="0"/>
              </a:rPr>
              <a:t>stmt</a:t>
            </a:r>
            <a:r>
              <a:rPr lang="en-GB" dirty="0">
                <a:latin typeface="Menlo" panose="020B0609030804020204" pitchFamily="49" charset="0"/>
                <a:ea typeface="Menlo" panose="020B0609030804020204" pitchFamily="49" charset="0"/>
                <a:cs typeface="Menlo" panose="020B0609030804020204" pitchFamily="49" charset="0"/>
              </a:rPr>
              <a:t> = $conn-&gt;prepare($</a:t>
            </a:r>
            <a:r>
              <a:rPr lang="en-GB" dirty="0" err="1">
                <a:latin typeface="Menlo" panose="020B0609030804020204" pitchFamily="49" charset="0"/>
                <a:ea typeface="Menlo" panose="020B0609030804020204" pitchFamily="49" charset="0"/>
                <a:cs typeface="Menlo" panose="020B0609030804020204" pitchFamily="49" charset="0"/>
              </a:rPr>
              <a:t>sql</a:t>
            </a:r>
            <a:r>
              <a:rPr lang="en-GB" dirty="0">
                <a:latin typeface="Menlo" panose="020B0609030804020204" pitchFamily="49" charset="0"/>
                <a:ea typeface="Menlo" panose="020B0609030804020204" pitchFamily="49" charset="0"/>
                <a:cs typeface="Menlo" panose="020B0609030804020204" pitchFamily="49" charset="0"/>
              </a:rPr>
              <a:t>);</a:t>
            </a:r>
          </a:p>
          <a:p>
            <a:pPr marL="411163" lvl="1" indent="0">
              <a:buNone/>
            </a:pPr>
            <a:r>
              <a:rPr lang="en-GB" sz="1800" dirty="0">
                <a:latin typeface="Menlo" panose="020B0609030804020204" pitchFamily="49" charset="0"/>
                <a:ea typeface="Menlo" panose="020B0609030804020204" pitchFamily="49" charset="0"/>
                <a:cs typeface="Menlo" panose="020B0609030804020204" pitchFamily="49" charset="0"/>
              </a:rPr>
              <a:t>$</a:t>
            </a:r>
            <a:r>
              <a:rPr lang="en-GB" sz="1800" dirty="0" err="1">
                <a:latin typeface="Menlo" panose="020B0609030804020204" pitchFamily="49" charset="0"/>
                <a:ea typeface="Menlo" panose="020B0609030804020204" pitchFamily="49" charset="0"/>
                <a:cs typeface="Menlo" panose="020B0609030804020204" pitchFamily="49" charset="0"/>
              </a:rPr>
              <a:t>stmt</a:t>
            </a:r>
            <a:r>
              <a:rPr lang="en-GB" sz="1800" dirty="0">
                <a:latin typeface="Menlo" panose="020B0609030804020204" pitchFamily="49" charset="0"/>
                <a:ea typeface="Menlo" panose="020B0609030804020204" pitchFamily="49" charset="0"/>
                <a:cs typeface="Menlo" panose="020B0609030804020204" pitchFamily="49" charset="0"/>
              </a:rPr>
              <a:t>-&gt;</a:t>
            </a:r>
            <a:r>
              <a:rPr lang="en-GB" sz="1800" dirty="0" err="1">
                <a:latin typeface="Menlo" panose="020B0609030804020204" pitchFamily="49" charset="0"/>
                <a:ea typeface="Menlo" panose="020B0609030804020204" pitchFamily="49" charset="0"/>
                <a:cs typeface="Menlo" panose="020B0609030804020204" pitchFamily="49" charset="0"/>
              </a:rPr>
              <a:t>bind_param</a:t>
            </a:r>
            <a:r>
              <a:rPr lang="en-GB" sz="1800" dirty="0">
                <a:latin typeface="Menlo" panose="020B0609030804020204" pitchFamily="49" charset="0"/>
                <a:ea typeface="Menlo" panose="020B0609030804020204" pitchFamily="49" charset="0"/>
                <a:cs typeface="Menlo" panose="020B0609030804020204" pitchFamily="49" charset="0"/>
              </a:rPr>
              <a:t>("ii", $</a:t>
            </a:r>
            <a:r>
              <a:rPr lang="en-GB" sz="1800" dirty="0" err="1">
                <a:latin typeface="Menlo" panose="020B0609030804020204" pitchFamily="49" charset="0"/>
                <a:ea typeface="Menlo" panose="020B0609030804020204" pitchFamily="49" charset="0"/>
                <a:cs typeface="Menlo" panose="020B0609030804020204" pitchFamily="49" charset="0"/>
              </a:rPr>
              <a:t>newage</a:t>
            </a:r>
            <a:r>
              <a:rPr lang="en-GB" sz="1800" dirty="0">
                <a:latin typeface="Menlo" panose="020B0609030804020204" pitchFamily="49" charset="0"/>
                <a:ea typeface="Menlo" panose="020B0609030804020204" pitchFamily="49" charset="0"/>
                <a:cs typeface="Menlo" panose="020B0609030804020204" pitchFamily="49" charset="0"/>
              </a:rPr>
              <a:t>, $</a:t>
            </a:r>
            <a:r>
              <a:rPr lang="en-GB" sz="1800" dirty="0" err="1">
                <a:latin typeface="Menlo" panose="020B0609030804020204" pitchFamily="49" charset="0"/>
                <a:ea typeface="Menlo" panose="020B0609030804020204" pitchFamily="49" charset="0"/>
                <a:cs typeface="Menlo" panose="020B0609030804020204" pitchFamily="49" charset="0"/>
              </a:rPr>
              <a:t>oldage</a:t>
            </a:r>
            <a:r>
              <a:rPr lang="en-GB" sz="1800" dirty="0">
                <a:latin typeface="Menlo" panose="020B0609030804020204" pitchFamily="49" charset="0"/>
                <a:ea typeface="Menlo" panose="020B0609030804020204" pitchFamily="49" charset="0"/>
                <a:cs typeface="Menlo" panose="020B0609030804020204" pitchFamily="49" charset="0"/>
              </a:rPr>
              <a:t>);</a:t>
            </a:r>
          </a:p>
          <a:p>
            <a:pPr marL="411163" lvl="1" indent="0">
              <a:buNone/>
            </a:pPr>
            <a:r>
              <a:rPr lang="en-GB" dirty="0">
                <a:latin typeface="Menlo" panose="020B0609030804020204" pitchFamily="49" charset="0"/>
                <a:ea typeface="Menlo" panose="020B0609030804020204" pitchFamily="49" charset="0"/>
                <a:cs typeface="Menlo" panose="020B0609030804020204" pitchFamily="49" charset="0"/>
              </a:rPr>
              <a:t>$</a:t>
            </a:r>
            <a:r>
              <a:rPr lang="en-GB" dirty="0" err="1">
                <a:latin typeface="Menlo" panose="020B0609030804020204" pitchFamily="49" charset="0"/>
                <a:ea typeface="Menlo" panose="020B0609030804020204" pitchFamily="49" charset="0"/>
                <a:cs typeface="Menlo" panose="020B0609030804020204" pitchFamily="49" charset="0"/>
              </a:rPr>
              <a:t>stmt</a:t>
            </a:r>
            <a:r>
              <a:rPr lang="en-GB" dirty="0">
                <a:latin typeface="Menlo" panose="020B0609030804020204" pitchFamily="49" charset="0"/>
                <a:ea typeface="Menlo" panose="020B0609030804020204" pitchFamily="49" charset="0"/>
                <a:cs typeface="Menlo" panose="020B0609030804020204" pitchFamily="49" charset="0"/>
              </a:rPr>
              <a:t>-&gt;execute();</a:t>
            </a:r>
          </a:p>
          <a:p>
            <a:pPr eaLnBrk="1" hangingPunct="1">
              <a:lnSpc>
                <a:spcPct val="80000"/>
              </a:lnSpc>
              <a:buFontTx/>
              <a:buNone/>
            </a:pPr>
            <a:br>
              <a:rPr lang="en-GB" altLang="en-US" sz="2000" dirty="0"/>
            </a:br>
            <a:br>
              <a:rPr lang="en-GB" altLang="en-US" sz="2000" dirty="0"/>
            </a:br>
            <a:r>
              <a:rPr lang="en-GB" altLang="en-US" sz="2000" b="1" dirty="0"/>
              <a:t>?&gt; </a:t>
            </a:r>
          </a:p>
        </p:txBody>
      </p:sp>
      <p:sp>
        <p:nvSpPr>
          <p:cNvPr id="71683" name="Slide Number Placeholder 1">
            <a:extLst>
              <a:ext uri="{FF2B5EF4-FFF2-40B4-BE49-F238E27FC236}">
                <a16:creationId xmlns:a16="http://schemas.microsoft.com/office/drawing/2014/main" id="{50861509-C262-2C63-E959-7ADB4CED903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1F6ADE5-93E5-8843-8830-6AE2B63A2A0E}" type="slidenum">
              <a:rPr lang="en-GB" altLang="en-US" sz="1800">
                <a:solidFill>
                  <a:srgbClr val="FFFFFF"/>
                </a:solidFill>
                <a:latin typeface="Times New Roman" panose="02020603050405020304" pitchFamily="18" charset="0"/>
              </a:rPr>
              <a:pPr>
                <a:spcBef>
                  <a:spcPct val="0"/>
                </a:spcBef>
                <a:buClrTx/>
                <a:buFontTx/>
                <a:buNone/>
              </a:pPr>
              <a:t>33</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1DE4870-2812-047C-EC71-FA4F1F3E537D}"/>
              </a:ext>
            </a:extLst>
          </p:cNvPr>
          <p:cNvSpPr>
            <a:spLocks noGrp="1" noChangeArrowheads="1"/>
          </p:cNvSpPr>
          <p:nvPr>
            <p:ph type="title"/>
          </p:nvPr>
        </p:nvSpPr>
        <p:spPr/>
        <p:txBody>
          <a:bodyPr/>
          <a:lstStyle/>
          <a:p>
            <a:pPr eaLnBrk="1" fontAlgn="auto" hangingPunct="1">
              <a:spcAft>
                <a:spcPts val="0"/>
              </a:spcAft>
              <a:defRPr/>
            </a:pPr>
            <a:r>
              <a:rPr lang="en-GB"/>
              <a:t>MySQL Delete</a:t>
            </a:r>
          </a:p>
        </p:txBody>
      </p:sp>
      <p:sp>
        <p:nvSpPr>
          <p:cNvPr id="73730" name="Rectangle 3">
            <a:extLst>
              <a:ext uri="{FF2B5EF4-FFF2-40B4-BE49-F238E27FC236}">
                <a16:creationId xmlns:a16="http://schemas.microsoft.com/office/drawing/2014/main" id="{346A349B-F12B-F255-E110-3086DD7BDA07}"/>
              </a:ext>
            </a:extLst>
          </p:cNvPr>
          <p:cNvSpPr>
            <a:spLocks noGrp="1" noChangeArrowheads="1"/>
          </p:cNvSpPr>
          <p:nvPr>
            <p:ph idx="1"/>
          </p:nvPr>
        </p:nvSpPr>
        <p:spPr/>
        <p:txBody>
          <a:bodyPr/>
          <a:lstStyle/>
          <a:p>
            <a:pPr eaLnBrk="1" hangingPunct="1">
              <a:lnSpc>
                <a:spcPct val="90000"/>
              </a:lnSpc>
              <a:buFontTx/>
              <a:buNone/>
            </a:pPr>
            <a:r>
              <a:rPr lang="en-GB" altLang="en-US" sz="2400" b="1" dirty="0">
                <a:solidFill>
                  <a:srgbClr val="FF3300"/>
                </a:solidFill>
              </a:rPr>
              <a:t>	</a:t>
            </a:r>
            <a:r>
              <a:rPr lang="en-GB" altLang="en-US" sz="2400" b="1" dirty="0"/>
              <a:t>&lt;?</a:t>
            </a:r>
            <a:r>
              <a:rPr lang="en-GB" altLang="en-US" sz="2400" b="1" dirty="0" err="1"/>
              <a:t>php</a:t>
            </a:r>
            <a:br>
              <a:rPr lang="en-GB" altLang="en-US" sz="2400" b="1" dirty="0"/>
            </a:br>
            <a:r>
              <a:rPr lang="en-GB" altLang="en-US" sz="2400" dirty="0"/>
              <a:t>// Connect to MySQL</a:t>
            </a:r>
            <a:br>
              <a:rPr lang="en-GB" altLang="en-US" sz="2400" dirty="0"/>
            </a:br>
            <a:r>
              <a:rPr lang="en-GB" altLang="en-US" sz="2400" dirty="0"/>
              <a:t>// Delete all entries with age=“15” </a:t>
            </a:r>
            <a:br>
              <a:rPr lang="en-GB" altLang="en-US" sz="2400" dirty="0"/>
            </a:br>
            <a:r>
              <a:rPr lang="en-GB" altLang="en-US" sz="2000" dirty="0">
                <a:latin typeface="Menlo" panose="020B0609030804020204" pitchFamily="49" charset="0"/>
                <a:ea typeface="Menlo" panose="020B0609030804020204" pitchFamily="49" charset="0"/>
                <a:cs typeface="Menlo" panose="020B0609030804020204" pitchFamily="49" charset="0"/>
              </a:rPr>
              <a:t>$</a:t>
            </a:r>
            <a:r>
              <a:rPr lang="en-GB" altLang="en-US" sz="2000" dirty="0" err="1">
                <a:latin typeface="Menlo" panose="020B0609030804020204" pitchFamily="49" charset="0"/>
                <a:ea typeface="Menlo" panose="020B0609030804020204" pitchFamily="49" charset="0"/>
                <a:cs typeface="Menlo" panose="020B0609030804020204" pitchFamily="49" charset="0"/>
              </a:rPr>
              <a:t>sql</a:t>
            </a:r>
            <a:r>
              <a:rPr lang="en-GB" altLang="en-US" sz="2000" dirty="0">
                <a:latin typeface="Menlo" panose="020B0609030804020204" pitchFamily="49" charset="0"/>
                <a:ea typeface="Menlo" panose="020B0609030804020204" pitchFamily="49" charset="0"/>
                <a:cs typeface="Menlo" panose="020B0609030804020204" pitchFamily="49" charset="0"/>
              </a:rPr>
              <a:t> = "DELETE FROM </a:t>
            </a:r>
            <a:r>
              <a:rPr lang="en-GB" altLang="en-US" sz="2000" dirty="0" err="1">
                <a:latin typeface="Menlo" panose="020B0609030804020204" pitchFamily="49" charset="0"/>
                <a:ea typeface="Menlo" panose="020B0609030804020204" pitchFamily="49" charset="0"/>
                <a:cs typeface="Menlo" panose="020B0609030804020204" pitchFamily="49" charset="0"/>
              </a:rPr>
              <a:t>TestDB</a:t>
            </a:r>
            <a:r>
              <a:rPr lang="en-GB" altLang="en-US" sz="2000" dirty="0">
                <a:latin typeface="Menlo" panose="020B0609030804020204" pitchFamily="49" charset="0"/>
                <a:ea typeface="Menlo" panose="020B0609030804020204" pitchFamily="49" charset="0"/>
                <a:cs typeface="Menlo" panose="020B0609030804020204" pitchFamily="49" charset="0"/>
              </a:rPr>
              <a:t> WHERE age=?";</a:t>
            </a:r>
            <a:endParaRPr lang="en-GB" altLang="en-US" sz="2400" dirty="0">
              <a:latin typeface="Menlo" panose="020B0609030804020204" pitchFamily="49" charset="0"/>
              <a:ea typeface="Menlo" panose="020B0609030804020204" pitchFamily="49" charset="0"/>
              <a:cs typeface="Menlo" panose="020B0609030804020204" pitchFamily="49" charset="0"/>
            </a:endParaRPr>
          </a:p>
          <a:p>
            <a:pPr marL="411163" lvl="1" indent="0">
              <a:buNone/>
            </a:pPr>
            <a:r>
              <a:rPr lang="en-GB" sz="2400" dirty="0">
                <a:latin typeface="Menlo" panose="020B0609030804020204" pitchFamily="49" charset="0"/>
                <a:ea typeface="Menlo" panose="020B0609030804020204" pitchFamily="49" charset="0"/>
                <a:cs typeface="Menlo" panose="020B0609030804020204" pitchFamily="49" charset="0"/>
              </a:rPr>
              <a:t>$</a:t>
            </a:r>
            <a:r>
              <a:rPr lang="en-GB" sz="2400" dirty="0" err="1">
                <a:latin typeface="Menlo" panose="020B0609030804020204" pitchFamily="49" charset="0"/>
                <a:ea typeface="Menlo" panose="020B0609030804020204" pitchFamily="49" charset="0"/>
                <a:cs typeface="Menlo" panose="020B0609030804020204" pitchFamily="49" charset="0"/>
              </a:rPr>
              <a:t>stmt</a:t>
            </a:r>
            <a:r>
              <a:rPr lang="en-GB" sz="2400" dirty="0">
                <a:latin typeface="Menlo" panose="020B0609030804020204" pitchFamily="49" charset="0"/>
                <a:ea typeface="Menlo" panose="020B0609030804020204" pitchFamily="49" charset="0"/>
                <a:cs typeface="Menlo" panose="020B0609030804020204" pitchFamily="49" charset="0"/>
              </a:rPr>
              <a:t> = $conn-&gt;prepare($</a:t>
            </a:r>
            <a:r>
              <a:rPr lang="en-GB" sz="2400" dirty="0" err="1">
                <a:latin typeface="Menlo" panose="020B0609030804020204" pitchFamily="49" charset="0"/>
                <a:ea typeface="Menlo" panose="020B0609030804020204" pitchFamily="49" charset="0"/>
                <a:cs typeface="Menlo" panose="020B0609030804020204" pitchFamily="49" charset="0"/>
              </a:rPr>
              <a:t>sql</a:t>
            </a:r>
            <a:r>
              <a:rPr lang="en-GB" sz="2400" dirty="0">
                <a:latin typeface="Menlo" panose="020B0609030804020204" pitchFamily="49" charset="0"/>
                <a:ea typeface="Menlo" panose="020B0609030804020204" pitchFamily="49" charset="0"/>
                <a:cs typeface="Menlo" panose="020B0609030804020204" pitchFamily="49" charset="0"/>
              </a:rPr>
              <a:t>);</a:t>
            </a:r>
          </a:p>
          <a:p>
            <a:pPr marL="411163" lvl="1" indent="0">
              <a:buNone/>
            </a:pPr>
            <a:r>
              <a:rPr lang="en-GB" sz="2400" dirty="0">
                <a:latin typeface="Menlo" panose="020B0609030804020204" pitchFamily="49" charset="0"/>
                <a:ea typeface="Menlo" panose="020B0609030804020204" pitchFamily="49" charset="0"/>
                <a:cs typeface="Menlo" panose="020B0609030804020204" pitchFamily="49" charset="0"/>
              </a:rPr>
              <a:t>$</a:t>
            </a:r>
            <a:r>
              <a:rPr lang="en-GB" sz="2400" dirty="0" err="1">
                <a:latin typeface="Menlo" panose="020B0609030804020204" pitchFamily="49" charset="0"/>
                <a:ea typeface="Menlo" panose="020B0609030804020204" pitchFamily="49" charset="0"/>
                <a:cs typeface="Menlo" panose="020B0609030804020204" pitchFamily="49" charset="0"/>
              </a:rPr>
              <a:t>stmt</a:t>
            </a:r>
            <a:r>
              <a:rPr lang="en-GB" sz="2400" dirty="0">
                <a:latin typeface="Menlo" panose="020B0609030804020204" pitchFamily="49" charset="0"/>
                <a:ea typeface="Menlo" panose="020B0609030804020204" pitchFamily="49" charset="0"/>
                <a:cs typeface="Menlo" panose="020B0609030804020204" pitchFamily="49" charset="0"/>
              </a:rPr>
              <a:t>-&gt;</a:t>
            </a:r>
            <a:r>
              <a:rPr lang="en-GB" sz="2400" dirty="0" err="1">
                <a:latin typeface="Menlo" panose="020B0609030804020204" pitchFamily="49" charset="0"/>
                <a:ea typeface="Menlo" panose="020B0609030804020204" pitchFamily="49" charset="0"/>
                <a:cs typeface="Menlo" panose="020B0609030804020204" pitchFamily="49" charset="0"/>
              </a:rPr>
              <a:t>bind_param</a:t>
            </a:r>
            <a:r>
              <a:rPr lang="en-GB" sz="2400" dirty="0">
                <a:latin typeface="Menlo" panose="020B0609030804020204" pitchFamily="49" charset="0"/>
                <a:ea typeface="Menlo" panose="020B0609030804020204" pitchFamily="49" charset="0"/>
                <a:cs typeface="Menlo" panose="020B0609030804020204" pitchFamily="49" charset="0"/>
              </a:rPr>
              <a:t>("</a:t>
            </a:r>
            <a:r>
              <a:rPr lang="en-GB" sz="2400" dirty="0" err="1">
                <a:latin typeface="Menlo" panose="020B0609030804020204" pitchFamily="49" charset="0"/>
                <a:ea typeface="Menlo" panose="020B0609030804020204" pitchFamily="49" charset="0"/>
                <a:cs typeface="Menlo" panose="020B0609030804020204" pitchFamily="49" charset="0"/>
              </a:rPr>
              <a:t>i</a:t>
            </a:r>
            <a:r>
              <a:rPr lang="en-GB" sz="2400" dirty="0">
                <a:latin typeface="Menlo" panose="020B0609030804020204" pitchFamily="49" charset="0"/>
                <a:ea typeface="Menlo" panose="020B0609030804020204" pitchFamily="49" charset="0"/>
                <a:cs typeface="Menlo" panose="020B0609030804020204" pitchFamily="49" charset="0"/>
              </a:rPr>
              <a:t>", $age);</a:t>
            </a:r>
          </a:p>
          <a:p>
            <a:pPr marL="411163" lvl="1" indent="0">
              <a:buNone/>
            </a:pPr>
            <a:r>
              <a:rPr lang="en-GB" sz="2400" dirty="0">
                <a:latin typeface="Menlo" panose="020B0609030804020204" pitchFamily="49" charset="0"/>
                <a:ea typeface="Menlo" panose="020B0609030804020204" pitchFamily="49" charset="0"/>
                <a:cs typeface="Menlo" panose="020B0609030804020204" pitchFamily="49" charset="0"/>
              </a:rPr>
              <a:t>$</a:t>
            </a:r>
            <a:r>
              <a:rPr lang="en-GB" sz="2400" dirty="0" err="1">
                <a:latin typeface="Menlo" panose="020B0609030804020204" pitchFamily="49" charset="0"/>
                <a:ea typeface="Menlo" panose="020B0609030804020204" pitchFamily="49" charset="0"/>
                <a:cs typeface="Menlo" panose="020B0609030804020204" pitchFamily="49" charset="0"/>
              </a:rPr>
              <a:t>stmt</a:t>
            </a:r>
            <a:r>
              <a:rPr lang="en-GB" sz="2400" dirty="0">
                <a:latin typeface="Menlo" panose="020B0609030804020204" pitchFamily="49" charset="0"/>
                <a:ea typeface="Menlo" panose="020B0609030804020204" pitchFamily="49" charset="0"/>
                <a:cs typeface="Menlo" panose="020B0609030804020204" pitchFamily="49" charset="0"/>
              </a:rPr>
              <a:t>-&gt;execute();</a:t>
            </a:r>
          </a:p>
          <a:p>
            <a:pPr eaLnBrk="1" hangingPunct="1">
              <a:lnSpc>
                <a:spcPct val="90000"/>
              </a:lnSpc>
              <a:buFontTx/>
              <a:buNone/>
            </a:pPr>
            <a:r>
              <a:rPr lang="en-GB" altLang="en-US" sz="2400" dirty="0"/>
              <a:t> </a:t>
            </a:r>
            <a:br>
              <a:rPr lang="en-GB" altLang="en-US" sz="2400" dirty="0"/>
            </a:br>
            <a:br>
              <a:rPr lang="en-GB" altLang="en-US" sz="2400" dirty="0"/>
            </a:br>
            <a:r>
              <a:rPr lang="en-GB" altLang="en-US" sz="2400" b="1" dirty="0"/>
              <a:t>?&gt; </a:t>
            </a:r>
          </a:p>
        </p:txBody>
      </p:sp>
      <p:sp>
        <p:nvSpPr>
          <p:cNvPr id="73731" name="Slide Number Placeholder 1">
            <a:extLst>
              <a:ext uri="{FF2B5EF4-FFF2-40B4-BE49-F238E27FC236}">
                <a16:creationId xmlns:a16="http://schemas.microsoft.com/office/drawing/2014/main" id="{9E711F2C-68F0-7502-6149-59D1180E28E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F861D390-416A-C04B-A7F2-807C556E7850}" type="slidenum">
              <a:rPr lang="en-GB" altLang="en-US" sz="1800">
                <a:solidFill>
                  <a:srgbClr val="FFFFFF"/>
                </a:solidFill>
                <a:latin typeface="Times New Roman" panose="02020603050405020304" pitchFamily="18" charset="0"/>
              </a:rPr>
              <a:pPr>
                <a:spcBef>
                  <a:spcPct val="0"/>
                </a:spcBef>
                <a:buClrTx/>
                <a:buFontTx/>
                <a:buNone/>
              </a:pPr>
              <a:t>34</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B10D08C-D4E6-DFA5-D955-2636B47030C8}"/>
              </a:ext>
            </a:extLst>
          </p:cNvPr>
          <p:cNvSpPr>
            <a:spLocks noGrp="1" noChangeArrowheads="1"/>
          </p:cNvSpPr>
          <p:nvPr>
            <p:ph type="title"/>
          </p:nvPr>
        </p:nvSpPr>
        <p:spPr/>
        <p:txBody>
          <a:bodyPr/>
          <a:lstStyle/>
          <a:p>
            <a:pPr eaLnBrk="1" fontAlgn="auto" hangingPunct="1">
              <a:spcAft>
                <a:spcPts val="0"/>
              </a:spcAft>
              <a:defRPr/>
            </a:pPr>
            <a:r>
              <a:rPr lang="en-GB" sz="3200"/>
              <a:t>MySQL GROUP BY - Aggregate Functions</a:t>
            </a:r>
          </a:p>
        </p:txBody>
      </p:sp>
      <p:sp>
        <p:nvSpPr>
          <p:cNvPr id="75778" name="Rectangle 3">
            <a:extLst>
              <a:ext uri="{FF2B5EF4-FFF2-40B4-BE49-F238E27FC236}">
                <a16:creationId xmlns:a16="http://schemas.microsoft.com/office/drawing/2014/main" id="{D34E7E28-8BDF-A592-3483-8C67008E0486}"/>
              </a:ext>
            </a:extLst>
          </p:cNvPr>
          <p:cNvSpPr>
            <a:spLocks noGrp="1" noChangeArrowheads="1"/>
          </p:cNvSpPr>
          <p:nvPr>
            <p:ph idx="1"/>
          </p:nvPr>
        </p:nvSpPr>
        <p:spPr/>
        <p:txBody>
          <a:bodyPr/>
          <a:lstStyle/>
          <a:p>
            <a:pPr eaLnBrk="1" hangingPunct="1">
              <a:buFontTx/>
              <a:buNone/>
            </a:pPr>
            <a:r>
              <a:rPr lang="en-GB" altLang="en-US" b="1"/>
              <a:t>	Aggregate</a:t>
            </a:r>
            <a:r>
              <a:rPr lang="en-GB" altLang="en-US"/>
              <a:t> - Constituting or amounting to a whole; total.</a:t>
            </a:r>
          </a:p>
          <a:p>
            <a:pPr lvl="1" eaLnBrk="1" hangingPunct="1"/>
            <a:r>
              <a:rPr lang="en-GB" altLang="en-US"/>
              <a:t>The common types of aggregate functions let you find out things like the </a:t>
            </a:r>
            <a:r>
              <a:rPr lang="en-GB" altLang="en-US" i="1"/>
              <a:t>minimum</a:t>
            </a:r>
            <a:r>
              <a:rPr lang="en-GB" altLang="en-US"/>
              <a:t>, </a:t>
            </a:r>
            <a:r>
              <a:rPr lang="en-GB" altLang="en-US" i="1"/>
              <a:t>maximum </a:t>
            </a:r>
            <a:r>
              <a:rPr lang="en-GB" altLang="en-US"/>
              <a:t>and even the </a:t>
            </a:r>
            <a:r>
              <a:rPr lang="en-GB" altLang="en-US" i="1"/>
              <a:t>average </a:t>
            </a:r>
            <a:r>
              <a:rPr lang="en-GB" altLang="en-US"/>
              <a:t>of a "grouped" set of data.</a:t>
            </a:r>
          </a:p>
        </p:txBody>
      </p:sp>
      <p:sp>
        <p:nvSpPr>
          <p:cNvPr id="75779" name="Slide Number Placeholder 1">
            <a:extLst>
              <a:ext uri="{FF2B5EF4-FFF2-40B4-BE49-F238E27FC236}">
                <a16:creationId xmlns:a16="http://schemas.microsoft.com/office/drawing/2014/main" id="{32129341-3392-AA3C-E6FB-F8FA15C8EB8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80988FB4-D9EE-0041-9942-F67F36402122}" type="slidenum">
              <a:rPr lang="en-GB" altLang="en-US" sz="1800">
                <a:solidFill>
                  <a:srgbClr val="FFFFFF"/>
                </a:solidFill>
                <a:latin typeface="Times New Roman" panose="02020603050405020304" pitchFamily="18" charset="0"/>
              </a:rPr>
              <a:pPr>
                <a:spcBef>
                  <a:spcPct val="0"/>
                </a:spcBef>
                <a:buClrTx/>
                <a:buFontTx/>
                <a:buNone/>
              </a:pPr>
              <a:t>35</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780175A-6FAF-2883-74FB-341D640D4A6A}"/>
              </a:ext>
            </a:extLst>
          </p:cNvPr>
          <p:cNvSpPr>
            <a:spLocks noGrp="1" noChangeArrowheads="1"/>
          </p:cNvSpPr>
          <p:nvPr>
            <p:ph type="title"/>
          </p:nvPr>
        </p:nvSpPr>
        <p:spPr/>
        <p:txBody>
          <a:bodyPr/>
          <a:lstStyle/>
          <a:p>
            <a:pPr eaLnBrk="1" fontAlgn="auto" hangingPunct="1">
              <a:spcAft>
                <a:spcPts val="0"/>
              </a:spcAft>
              <a:defRPr/>
            </a:pPr>
            <a:endParaRPr lang="en-GB"/>
          </a:p>
        </p:txBody>
      </p:sp>
      <p:sp>
        <p:nvSpPr>
          <p:cNvPr id="77826" name="Rectangle 3">
            <a:extLst>
              <a:ext uri="{FF2B5EF4-FFF2-40B4-BE49-F238E27FC236}">
                <a16:creationId xmlns:a16="http://schemas.microsoft.com/office/drawing/2014/main" id="{00743C7D-CC08-EBDA-9EFE-C20D55515C15}"/>
              </a:ext>
            </a:extLst>
          </p:cNvPr>
          <p:cNvSpPr>
            <a:spLocks noGrp="1" noChangeArrowheads="1"/>
          </p:cNvSpPr>
          <p:nvPr>
            <p:ph idx="1"/>
          </p:nvPr>
        </p:nvSpPr>
        <p:spPr/>
        <p:txBody>
          <a:bodyPr/>
          <a:lstStyle/>
          <a:p>
            <a:pPr eaLnBrk="1" hangingPunct="1">
              <a:lnSpc>
                <a:spcPct val="80000"/>
              </a:lnSpc>
              <a:buFontTx/>
              <a:buNone/>
            </a:pPr>
            <a:r>
              <a:rPr lang="en-GB" altLang="en-US" sz="2000" dirty="0"/>
              <a:t>	</a:t>
            </a:r>
            <a:r>
              <a:rPr lang="en-GB" altLang="en-US" sz="1800" dirty="0">
                <a:latin typeface="Menlo" panose="020B0609030804020204" pitchFamily="49" charset="0"/>
                <a:ea typeface="Menlo" panose="020B0609030804020204" pitchFamily="49" charset="0"/>
                <a:cs typeface="Menlo" panose="020B0609030804020204" pitchFamily="49" charset="0"/>
              </a:rPr>
              <a:t>&lt;?</a:t>
            </a:r>
            <a:r>
              <a:rPr lang="en-GB" altLang="en-US" sz="1800" dirty="0" err="1">
                <a:latin typeface="Menlo" panose="020B0609030804020204" pitchFamily="49" charset="0"/>
                <a:ea typeface="Menlo" panose="020B0609030804020204" pitchFamily="49" charset="0"/>
                <a:cs typeface="Menlo" panose="020B0609030804020204" pitchFamily="49" charset="0"/>
              </a:rPr>
              <a:t>php</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Make a MySQL Connection</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a:t>
            </a:r>
            <a:r>
              <a:rPr lang="en-GB" altLang="en-US" sz="1800" dirty="0" err="1">
                <a:latin typeface="Menlo" panose="020B0609030804020204" pitchFamily="49" charset="0"/>
                <a:ea typeface="Menlo" panose="020B0609030804020204" pitchFamily="49" charset="0"/>
                <a:cs typeface="Menlo" panose="020B0609030804020204" pitchFamily="49" charset="0"/>
              </a:rPr>
              <a:t>sql</a:t>
            </a:r>
            <a:r>
              <a:rPr lang="en-GB" altLang="en-US" sz="1800" dirty="0">
                <a:latin typeface="Menlo" panose="020B0609030804020204" pitchFamily="49" charset="0"/>
                <a:ea typeface="Menlo" panose="020B0609030804020204" pitchFamily="49" charset="0"/>
                <a:cs typeface="Menlo" panose="020B0609030804020204" pitchFamily="49" charset="0"/>
              </a:rPr>
              <a:t> = "SELECT type,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MIN(price) </a:t>
            </a:r>
            <a:r>
              <a:rPr lang="en-GB" altLang="en-US" sz="1800" dirty="0">
                <a:latin typeface="Menlo" panose="020B0609030804020204" pitchFamily="49" charset="0"/>
                <a:ea typeface="Menlo" panose="020B0609030804020204" pitchFamily="49" charset="0"/>
                <a:cs typeface="Menlo" panose="020B0609030804020204" pitchFamily="49" charset="0"/>
              </a:rPr>
              <a:t>FROM products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GROUP BY type</a:t>
            </a:r>
            <a:r>
              <a:rPr lang="en-GB" altLang="en-US" sz="1800" dirty="0">
                <a:latin typeface="Menlo" panose="020B0609030804020204" pitchFamily="49" charset="0"/>
                <a:ea typeface="Menlo" panose="020B0609030804020204" pitchFamily="49" charset="0"/>
                <a:cs typeface="Menlo" panose="020B0609030804020204" pitchFamily="49" charset="0"/>
              </a:rPr>
              <a:t>";</a:t>
            </a:r>
          </a:p>
          <a:p>
            <a:pPr eaLnBrk="1" hangingPunct="1">
              <a:lnSpc>
                <a:spcPct val="80000"/>
              </a:lnSpc>
              <a:buFontTx/>
              <a:buNone/>
            </a:pPr>
            <a:r>
              <a:rPr lang="en-GB" sz="1800" dirty="0">
                <a:solidFill>
                  <a:srgbClr val="FF0000"/>
                </a:solidFill>
                <a:latin typeface="Menlo" panose="020B0609030804020204" pitchFamily="49" charset="0"/>
                <a:ea typeface="Menlo" panose="020B0609030804020204" pitchFamily="49" charset="0"/>
                <a:cs typeface="Menlo" panose="020B0609030804020204" pitchFamily="49" charset="0"/>
              </a:rPr>
              <a:t>  </a:t>
            </a:r>
            <a:r>
              <a:rPr lang="en-GB" sz="1800" dirty="0">
                <a:latin typeface="Menlo" panose="020B0609030804020204" pitchFamily="49" charset="0"/>
                <a:ea typeface="Menlo" panose="020B0609030804020204" pitchFamily="49" charset="0"/>
                <a:cs typeface="Menlo" panose="020B0609030804020204" pitchFamily="49" charset="0"/>
              </a:rPr>
              <a:t>$result = $conn-&gt;query($</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Print out result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while($row = </a:t>
            </a:r>
            <a:r>
              <a:rPr lang="en-GB" sz="1800" dirty="0">
                <a:latin typeface="Menlo" panose="020B0609030804020204" pitchFamily="49" charset="0"/>
                <a:ea typeface="Menlo" panose="020B0609030804020204" pitchFamily="49" charset="0"/>
                <a:cs typeface="Menlo" panose="020B0609030804020204" pitchFamily="49" charset="0"/>
              </a:rPr>
              <a:t>$result-&gt;</a:t>
            </a:r>
            <a:r>
              <a:rPr lang="en-GB" altLang="en-US" sz="1800" dirty="0" err="1">
                <a:latin typeface="Menlo" panose="020B0609030804020204" pitchFamily="49" charset="0"/>
                <a:ea typeface="Menlo" panose="020B0609030804020204" pitchFamily="49" charset="0"/>
                <a:cs typeface="Menlo" panose="020B0609030804020204" pitchFamily="49" charset="0"/>
              </a:rPr>
              <a:t>fetch_array</a:t>
            </a:r>
            <a:r>
              <a:rPr lang="en-GB" altLang="en-US" sz="1800" dirty="0">
                <a:latin typeface="Menlo" panose="020B0609030804020204" pitchFamily="49" charset="0"/>
                <a:ea typeface="Menlo" panose="020B0609030804020204" pitchFamily="49" charset="0"/>
                <a:cs typeface="Menlo" panose="020B0609030804020204" pitchFamily="49" charset="0"/>
              </a:rPr>
              <a:t>(MYSQLI_ASSOC)){</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$row['type']. " - $". $row['</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MIN(price)</a:t>
            </a: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"&lt;</a:t>
            </a:r>
            <a:r>
              <a:rPr lang="en-GB" altLang="en-US" sz="1800" dirty="0" err="1">
                <a:latin typeface="Menlo" panose="020B0609030804020204" pitchFamily="49" charset="0"/>
                <a:ea typeface="Menlo" panose="020B0609030804020204" pitchFamily="49" charset="0"/>
                <a:cs typeface="Menlo" panose="020B0609030804020204" pitchFamily="49" charset="0"/>
              </a:rPr>
              <a:t>br</a:t>
            </a:r>
            <a:r>
              <a:rPr lang="en-GB" altLang="en-US" sz="1800" dirty="0">
                <a:latin typeface="Menlo" panose="020B0609030804020204" pitchFamily="49" charset="0"/>
                <a:ea typeface="Menlo" panose="020B0609030804020204" pitchFamily="49" charset="0"/>
                <a:cs typeface="Menlo" panose="020B0609030804020204" pitchFamily="49" charset="0"/>
              </a:rPr>
              <a:t> /&gt;";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?&gt; </a:t>
            </a:r>
          </a:p>
        </p:txBody>
      </p:sp>
      <p:sp>
        <p:nvSpPr>
          <p:cNvPr id="77827" name="Slide Number Placeholder 1">
            <a:extLst>
              <a:ext uri="{FF2B5EF4-FFF2-40B4-BE49-F238E27FC236}">
                <a16:creationId xmlns:a16="http://schemas.microsoft.com/office/drawing/2014/main" id="{9547A912-1809-587A-E0C7-2BD9C99953E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5E63EAA4-B916-8D49-B446-D3C23DABD76C}" type="slidenum">
              <a:rPr lang="en-GB" altLang="en-US" sz="1800">
                <a:solidFill>
                  <a:srgbClr val="FFFFFF"/>
                </a:solidFill>
                <a:latin typeface="Times New Roman" panose="02020603050405020304" pitchFamily="18" charset="0"/>
              </a:rPr>
              <a:pPr>
                <a:spcBef>
                  <a:spcPct val="0"/>
                </a:spcBef>
                <a:buClrTx/>
                <a:buFontTx/>
                <a:buNone/>
              </a:pPr>
              <a:t>36</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A6AD387-9EE8-360D-4F05-CF4045CE5D52}"/>
              </a:ext>
            </a:extLst>
          </p:cNvPr>
          <p:cNvSpPr>
            <a:spLocks noGrp="1" noChangeArrowheads="1"/>
          </p:cNvSpPr>
          <p:nvPr>
            <p:ph type="title"/>
          </p:nvPr>
        </p:nvSpPr>
        <p:spPr/>
        <p:txBody>
          <a:bodyPr/>
          <a:lstStyle/>
          <a:p>
            <a:pPr eaLnBrk="1" fontAlgn="auto" hangingPunct="1">
              <a:spcAft>
                <a:spcPts val="0"/>
              </a:spcAft>
              <a:defRPr/>
            </a:pPr>
            <a:r>
              <a:rPr lang="en-GB"/>
              <a:t>MySQL COUNT - Counting Records</a:t>
            </a:r>
          </a:p>
        </p:txBody>
      </p:sp>
      <p:sp>
        <p:nvSpPr>
          <p:cNvPr id="79874" name="Rectangle 3">
            <a:extLst>
              <a:ext uri="{FF2B5EF4-FFF2-40B4-BE49-F238E27FC236}">
                <a16:creationId xmlns:a16="http://schemas.microsoft.com/office/drawing/2014/main" id="{984B5599-1254-4EE6-E2CF-476B917E0C23}"/>
              </a:ext>
            </a:extLst>
          </p:cNvPr>
          <p:cNvSpPr>
            <a:spLocks noGrp="1" noChangeArrowheads="1"/>
          </p:cNvSpPr>
          <p:nvPr>
            <p:ph idx="1"/>
          </p:nvPr>
        </p:nvSpPr>
        <p:spPr>
          <a:xfrm>
            <a:off x="685800" y="1981200"/>
            <a:ext cx="8134350" cy="4114800"/>
          </a:xfrm>
        </p:spPr>
        <p:txBody>
          <a:bodyPr/>
          <a:lstStyle/>
          <a:p>
            <a:pPr eaLnBrk="1" hangingPunct="1">
              <a:lnSpc>
                <a:spcPct val="80000"/>
              </a:lnSpc>
              <a:buFontTx/>
              <a:buNone/>
            </a:pPr>
            <a:r>
              <a:rPr lang="en-GB" altLang="en-US" sz="2000" dirty="0"/>
              <a:t>	</a:t>
            </a:r>
            <a:r>
              <a:rPr lang="en-GB" altLang="en-US" sz="1800" b="1" dirty="0">
                <a:solidFill>
                  <a:srgbClr val="FF3300"/>
                </a:solidFill>
                <a:latin typeface="Menlo" panose="020B0609030804020204" pitchFamily="49" charset="0"/>
                <a:ea typeface="Menlo" panose="020B0609030804020204" pitchFamily="49" charset="0"/>
                <a:cs typeface="Menlo" panose="020B0609030804020204" pitchFamily="49" charset="0"/>
              </a:rPr>
              <a:t>&lt;?</a:t>
            </a:r>
            <a:r>
              <a:rPr lang="en-GB" altLang="en-US" sz="1800" b="1" dirty="0" err="1">
                <a:solidFill>
                  <a:srgbClr val="FF3300"/>
                </a:solidFill>
                <a:latin typeface="Menlo" panose="020B0609030804020204" pitchFamily="49" charset="0"/>
                <a:ea typeface="Menlo" panose="020B0609030804020204" pitchFamily="49" charset="0"/>
                <a:cs typeface="Menlo" panose="020B0609030804020204" pitchFamily="49" charset="0"/>
              </a:rPr>
              <a:t>php</a:t>
            </a:r>
            <a:br>
              <a:rPr lang="en-GB" altLang="en-US" sz="1800" b="1" dirty="0">
                <a:solidFill>
                  <a:srgbClr val="FF3300"/>
                </a:solidFill>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Make a MySQL Connection</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a:t>
            </a:r>
            <a:r>
              <a:rPr lang="en-GB" altLang="en-US" sz="1800" dirty="0" err="1">
                <a:latin typeface="Menlo" panose="020B0609030804020204" pitchFamily="49" charset="0"/>
                <a:ea typeface="Menlo" panose="020B0609030804020204" pitchFamily="49" charset="0"/>
                <a:cs typeface="Menlo" panose="020B0609030804020204" pitchFamily="49" charset="0"/>
              </a:rPr>
              <a:t>sql</a:t>
            </a:r>
            <a:r>
              <a:rPr lang="en-GB" altLang="en-US" sz="1800" dirty="0">
                <a:latin typeface="Menlo" panose="020B0609030804020204" pitchFamily="49" charset="0"/>
                <a:ea typeface="Menlo" panose="020B0609030804020204" pitchFamily="49" charset="0"/>
                <a:cs typeface="Menlo" panose="020B0609030804020204" pitchFamily="49" charset="0"/>
              </a:rPr>
              <a:t>  =  "SELECT type,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COUNT(name)</a:t>
            </a:r>
            <a:r>
              <a:rPr lang="en-GB" altLang="en-US" sz="1800" dirty="0">
                <a:latin typeface="Menlo" panose="020B0609030804020204" pitchFamily="49" charset="0"/>
                <a:ea typeface="Menlo" panose="020B0609030804020204" pitchFamily="49" charset="0"/>
                <a:cs typeface="Menlo" panose="020B0609030804020204" pitchFamily="49" charset="0"/>
              </a:rPr>
              <a:t> FROM products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GROUP BY type</a:t>
            </a: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sz="1800" dirty="0">
                <a:latin typeface="Menlo" panose="020B0609030804020204" pitchFamily="49" charset="0"/>
                <a:ea typeface="Menlo" panose="020B0609030804020204" pitchFamily="49" charset="0"/>
                <a:cs typeface="Menlo" panose="020B0609030804020204" pitchFamily="49" charset="0"/>
              </a:rPr>
              <a:t>$result = $conn-&gt;query($</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Print out result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while($row = </a:t>
            </a:r>
            <a:r>
              <a:rPr lang="en-GB" sz="1800" dirty="0">
                <a:latin typeface="Menlo" panose="020B0609030804020204" pitchFamily="49" charset="0"/>
                <a:ea typeface="Menlo" panose="020B0609030804020204" pitchFamily="49" charset="0"/>
                <a:cs typeface="Menlo" panose="020B0609030804020204" pitchFamily="49" charset="0"/>
              </a:rPr>
              <a:t>$result-&gt;</a:t>
            </a:r>
            <a:r>
              <a:rPr lang="en-GB" altLang="en-US" sz="1800" dirty="0" err="1">
                <a:latin typeface="Menlo" panose="020B0609030804020204" pitchFamily="49" charset="0"/>
                <a:ea typeface="Menlo" panose="020B0609030804020204" pitchFamily="49" charset="0"/>
                <a:cs typeface="Menlo" panose="020B0609030804020204" pitchFamily="49" charset="0"/>
              </a:rPr>
              <a:t>fetch_array</a:t>
            </a:r>
            <a:r>
              <a:rPr lang="en-GB" altLang="en-US" sz="1800" dirty="0">
                <a:latin typeface="Menlo" panose="020B0609030804020204" pitchFamily="49" charset="0"/>
                <a:ea typeface="Menlo" panose="020B0609030804020204" pitchFamily="49" charset="0"/>
                <a:cs typeface="Menlo" panose="020B0609030804020204" pitchFamily="49" charset="0"/>
              </a:rPr>
              <a:t>(MYSQLI_ASSOC)){</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"There are ". $row['</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COUNT(name)</a:t>
            </a:r>
            <a:r>
              <a:rPr lang="en-GB" altLang="en-US" sz="1800" dirty="0">
                <a:latin typeface="Menlo" panose="020B0609030804020204" pitchFamily="49" charset="0"/>
                <a:ea typeface="Menlo" panose="020B0609030804020204" pitchFamily="49" charset="0"/>
                <a:cs typeface="Menlo" panose="020B0609030804020204" pitchFamily="49" charset="0"/>
              </a:rPr>
              <a:t>'] ." ". $row['type'] ." items.";</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"&lt;</a:t>
            </a:r>
            <a:r>
              <a:rPr lang="en-GB" altLang="en-US" sz="1800" dirty="0" err="1">
                <a:latin typeface="Menlo" panose="020B0609030804020204" pitchFamily="49" charset="0"/>
                <a:ea typeface="Menlo" panose="020B0609030804020204" pitchFamily="49" charset="0"/>
                <a:cs typeface="Menlo" panose="020B0609030804020204" pitchFamily="49" charset="0"/>
              </a:rPr>
              <a:t>br</a:t>
            </a:r>
            <a:r>
              <a:rPr lang="en-GB" altLang="en-US" sz="1800" dirty="0">
                <a:latin typeface="Menlo" panose="020B0609030804020204" pitchFamily="49" charset="0"/>
                <a:ea typeface="Menlo" panose="020B0609030804020204" pitchFamily="49" charset="0"/>
                <a:cs typeface="Menlo" panose="020B0609030804020204" pitchFamily="49" charset="0"/>
              </a:rPr>
              <a:t> /&gt;";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b="1" dirty="0">
                <a:solidFill>
                  <a:srgbClr val="FF3300"/>
                </a:solidFill>
                <a:latin typeface="Menlo" panose="020B0609030804020204" pitchFamily="49" charset="0"/>
                <a:ea typeface="Menlo" panose="020B0609030804020204" pitchFamily="49" charset="0"/>
                <a:cs typeface="Menlo" panose="020B0609030804020204" pitchFamily="49" charset="0"/>
              </a:rPr>
              <a:t>?&gt;</a:t>
            </a:r>
            <a:r>
              <a:rPr lang="en-GB" altLang="en-US" sz="1800" dirty="0">
                <a:latin typeface="Menlo" panose="020B0609030804020204" pitchFamily="49" charset="0"/>
                <a:ea typeface="Menlo" panose="020B0609030804020204" pitchFamily="49" charset="0"/>
                <a:cs typeface="Menlo" panose="020B0609030804020204" pitchFamily="49" charset="0"/>
              </a:rPr>
              <a:t> </a:t>
            </a:r>
            <a:endParaRPr lang="en-GB" altLang="en-US" sz="2000" dirty="0">
              <a:latin typeface="Menlo" panose="020B0609030804020204" pitchFamily="49" charset="0"/>
              <a:ea typeface="Menlo" panose="020B0609030804020204" pitchFamily="49" charset="0"/>
              <a:cs typeface="Menlo" panose="020B0609030804020204" pitchFamily="49" charset="0"/>
            </a:endParaRPr>
          </a:p>
        </p:txBody>
      </p:sp>
      <p:sp>
        <p:nvSpPr>
          <p:cNvPr id="79875" name="Slide Number Placeholder 1">
            <a:extLst>
              <a:ext uri="{FF2B5EF4-FFF2-40B4-BE49-F238E27FC236}">
                <a16:creationId xmlns:a16="http://schemas.microsoft.com/office/drawing/2014/main" id="{8FC778AD-797E-05B4-2245-0607A5B36F3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30B8037F-5297-6D43-882D-467821E4737C}" type="slidenum">
              <a:rPr lang="en-GB" altLang="en-US" sz="1800">
                <a:solidFill>
                  <a:srgbClr val="FFFFFF"/>
                </a:solidFill>
                <a:latin typeface="Times New Roman" panose="02020603050405020304" pitchFamily="18" charset="0"/>
              </a:rPr>
              <a:pPr>
                <a:spcBef>
                  <a:spcPct val="0"/>
                </a:spcBef>
                <a:buClrTx/>
                <a:buFontTx/>
                <a:buNone/>
              </a:pPr>
              <a:t>37</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101FDEE-17EB-0646-E370-5F5B83D8FFC0}"/>
              </a:ext>
            </a:extLst>
          </p:cNvPr>
          <p:cNvSpPr>
            <a:spLocks noGrp="1" noChangeArrowheads="1"/>
          </p:cNvSpPr>
          <p:nvPr>
            <p:ph type="title"/>
          </p:nvPr>
        </p:nvSpPr>
        <p:spPr/>
        <p:txBody>
          <a:bodyPr/>
          <a:lstStyle/>
          <a:p>
            <a:pPr eaLnBrk="1" fontAlgn="auto" hangingPunct="1">
              <a:spcAft>
                <a:spcPts val="0"/>
              </a:spcAft>
              <a:defRPr/>
            </a:pPr>
            <a:r>
              <a:rPr lang="en-GB"/>
              <a:t>MySQL Sum</a:t>
            </a:r>
          </a:p>
        </p:txBody>
      </p:sp>
      <p:sp>
        <p:nvSpPr>
          <p:cNvPr id="81922" name="Rectangle 3">
            <a:extLst>
              <a:ext uri="{FF2B5EF4-FFF2-40B4-BE49-F238E27FC236}">
                <a16:creationId xmlns:a16="http://schemas.microsoft.com/office/drawing/2014/main" id="{8949D750-7063-3761-661C-B6A682D36179}"/>
              </a:ext>
            </a:extLst>
          </p:cNvPr>
          <p:cNvSpPr>
            <a:spLocks noGrp="1" noChangeArrowheads="1"/>
          </p:cNvSpPr>
          <p:nvPr>
            <p:ph idx="1"/>
          </p:nvPr>
        </p:nvSpPr>
        <p:spPr/>
        <p:txBody>
          <a:bodyPr/>
          <a:lstStyle/>
          <a:p>
            <a:pPr eaLnBrk="1" hangingPunct="1">
              <a:lnSpc>
                <a:spcPct val="80000"/>
              </a:lnSpc>
            </a:pPr>
            <a:r>
              <a:rPr lang="en-GB" altLang="en-US" sz="2000" dirty="0"/>
              <a:t>&lt;?</a:t>
            </a:r>
            <a:r>
              <a:rPr lang="en-GB" altLang="en-US" sz="2000" dirty="0" err="1"/>
              <a:t>php</a:t>
            </a:r>
            <a:br>
              <a:rPr lang="en-GB" altLang="en-US" sz="2000" dirty="0"/>
            </a:br>
            <a:r>
              <a:rPr lang="en-GB" altLang="en-US" sz="2000" dirty="0"/>
              <a:t>// Make a MySQL Connection</a:t>
            </a:r>
            <a:br>
              <a:rPr lang="en-GB" altLang="en-US" sz="2000" dirty="0"/>
            </a:br>
            <a:br>
              <a:rPr lang="en-GB" altLang="en-US" sz="2000" dirty="0"/>
            </a:br>
            <a:r>
              <a:rPr lang="en-GB" altLang="en-US" sz="1800" dirty="0">
                <a:latin typeface="Menlo" panose="020B0609030804020204" pitchFamily="49" charset="0"/>
                <a:ea typeface="Menlo" panose="020B0609030804020204" pitchFamily="49" charset="0"/>
                <a:cs typeface="Menlo" panose="020B0609030804020204" pitchFamily="49" charset="0"/>
              </a:rPr>
              <a:t>$</a:t>
            </a:r>
            <a:r>
              <a:rPr lang="en-GB" altLang="en-US" sz="1800" dirty="0" err="1">
                <a:latin typeface="Menlo" panose="020B0609030804020204" pitchFamily="49" charset="0"/>
                <a:ea typeface="Menlo" panose="020B0609030804020204" pitchFamily="49" charset="0"/>
                <a:cs typeface="Menlo" panose="020B0609030804020204" pitchFamily="49" charset="0"/>
              </a:rPr>
              <a:t>sql</a:t>
            </a:r>
            <a:r>
              <a:rPr lang="en-GB" altLang="en-US" sz="1800" dirty="0">
                <a:latin typeface="Menlo" panose="020B0609030804020204" pitchFamily="49" charset="0"/>
                <a:ea typeface="Menlo" panose="020B0609030804020204" pitchFamily="49" charset="0"/>
                <a:cs typeface="Menlo" panose="020B0609030804020204" pitchFamily="49" charset="0"/>
              </a:rPr>
              <a:t>  = "SELECT type,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SUM(price) </a:t>
            </a:r>
            <a:r>
              <a:rPr lang="en-GB" altLang="en-US" sz="1800" dirty="0">
                <a:latin typeface="Menlo" panose="020B0609030804020204" pitchFamily="49" charset="0"/>
                <a:ea typeface="Menlo" panose="020B0609030804020204" pitchFamily="49" charset="0"/>
                <a:cs typeface="Menlo" panose="020B0609030804020204" pitchFamily="49" charset="0"/>
              </a:rPr>
              <a:t>FROM products </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GROUP BY type</a:t>
            </a: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sz="1800" dirty="0">
                <a:latin typeface="Menlo" panose="020B0609030804020204" pitchFamily="49" charset="0"/>
                <a:ea typeface="Menlo" panose="020B0609030804020204" pitchFamily="49" charset="0"/>
                <a:cs typeface="Menlo" panose="020B0609030804020204" pitchFamily="49" charset="0"/>
              </a:rPr>
              <a:t>$result = $conn-&gt;query($</a:t>
            </a:r>
            <a:r>
              <a:rPr lang="en-GB" sz="1800" dirty="0" err="1">
                <a:latin typeface="Menlo" panose="020B0609030804020204" pitchFamily="49" charset="0"/>
                <a:ea typeface="Menlo" panose="020B0609030804020204" pitchFamily="49" charset="0"/>
                <a:cs typeface="Menlo" panose="020B0609030804020204" pitchFamily="49" charset="0"/>
              </a:rPr>
              <a:t>sql</a:t>
            </a:r>
            <a:r>
              <a:rPr lang="en-GB"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Print out result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while($row = </a:t>
            </a:r>
            <a:r>
              <a:rPr lang="en-GB" sz="1800" dirty="0">
                <a:latin typeface="Menlo" panose="020B0609030804020204" pitchFamily="49" charset="0"/>
                <a:ea typeface="Menlo" panose="020B0609030804020204" pitchFamily="49" charset="0"/>
                <a:cs typeface="Menlo" panose="020B0609030804020204" pitchFamily="49" charset="0"/>
              </a:rPr>
              <a:t>$result-&gt;</a:t>
            </a:r>
            <a:r>
              <a:rPr lang="en-GB" altLang="en-US" sz="1800" dirty="0" err="1">
                <a:latin typeface="Menlo" panose="020B0609030804020204" pitchFamily="49" charset="0"/>
                <a:ea typeface="Menlo" panose="020B0609030804020204" pitchFamily="49" charset="0"/>
                <a:cs typeface="Menlo" panose="020B0609030804020204" pitchFamily="49" charset="0"/>
              </a:rPr>
              <a:t>fetch_array</a:t>
            </a:r>
            <a:r>
              <a:rPr lang="en-GB" altLang="en-US" sz="1800" dirty="0">
                <a:latin typeface="Menlo" panose="020B0609030804020204" pitchFamily="49" charset="0"/>
                <a:ea typeface="Menlo" panose="020B0609030804020204" pitchFamily="49" charset="0"/>
                <a:cs typeface="Menlo" panose="020B0609030804020204" pitchFamily="49" charset="0"/>
              </a:rPr>
              <a:t>(MYSQLI_ASSOC))</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"Total ". $row['type']. " = $". 	$row['</a:t>
            </a:r>
            <a:r>
              <a:rPr lang="en-GB" altLang="en-US" sz="1800" dirty="0">
                <a:solidFill>
                  <a:srgbClr val="FF3300"/>
                </a:solidFill>
                <a:latin typeface="Menlo" panose="020B0609030804020204" pitchFamily="49" charset="0"/>
                <a:ea typeface="Menlo" panose="020B0609030804020204" pitchFamily="49" charset="0"/>
                <a:cs typeface="Menlo" panose="020B0609030804020204" pitchFamily="49" charset="0"/>
              </a:rPr>
              <a:t>SUM(price)</a:t>
            </a: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 	echo "&lt;</a:t>
            </a:r>
            <a:r>
              <a:rPr lang="en-GB" altLang="en-US" sz="1800" dirty="0" err="1">
                <a:latin typeface="Menlo" panose="020B0609030804020204" pitchFamily="49" charset="0"/>
                <a:ea typeface="Menlo" panose="020B0609030804020204" pitchFamily="49" charset="0"/>
                <a:cs typeface="Menlo" panose="020B0609030804020204" pitchFamily="49" charset="0"/>
              </a:rPr>
              <a:t>br</a:t>
            </a:r>
            <a:r>
              <a:rPr lang="en-GB" altLang="en-US" sz="1800" dirty="0">
                <a:latin typeface="Menlo" panose="020B0609030804020204" pitchFamily="49" charset="0"/>
                <a:ea typeface="Menlo" panose="020B0609030804020204" pitchFamily="49" charset="0"/>
                <a:cs typeface="Menlo" panose="020B0609030804020204" pitchFamily="49" charset="0"/>
              </a:rPr>
              <a:t> /&gt;";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1800" dirty="0">
                <a:latin typeface="Menlo" panose="020B0609030804020204" pitchFamily="49" charset="0"/>
                <a:ea typeface="Menlo" panose="020B0609030804020204" pitchFamily="49" charset="0"/>
                <a:cs typeface="Menlo" panose="020B0609030804020204" pitchFamily="49" charset="0"/>
              </a:rPr>
              <a:t>}</a:t>
            </a:r>
            <a:br>
              <a:rPr lang="en-GB" altLang="en-US" sz="1800" dirty="0">
                <a:latin typeface="Menlo" panose="020B0609030804020204" pitchFamily="49" charset="0"/>
                <a:ea typeface="Menlo" panose="020B0609030804020204" pitchFamily="49" charset="0"/>
                <a:cs typeface="Menlo" panose="020B0609030804020204" pitchFamily="49" charset="0"/>
              </a:rPr>
            </a:br>
            <a:r>
              <a:rPr lang="en-GB" altLang="en-US" sz="2000" dirty="0"/>
              <a:t>?&gt; </a:t>
            </a:r>
          </a:p>
        </p:txBody>
      </p:sp>
      <p:sp>
        <p:nvSpPr>
          <p:cNvPr id="81923" name="Slide Number Placeholder 1">
            <a:extLst>
              <a:ext uri="{FF2B5EF4-FFF2-40B4-BE49-F238E27FC236}">
                <a16:creationId xmlns:a16="http://schemas.microsoft.com/office/drawing/2014/main" id="{30BA1441-B57C-E54C-9F0C-33DF8EF1DC9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7FAE5BAD-1C67-8542-9C82-96DF72AA6358}" type="slidenum">
              <a:rPr lang="en-GB" altLang="en-US" sz="1800">
                <a:solidFill>
                  <a:srgbClr val="FFFFFF"/>
                </a:solidFill>
                <a:latin typeface="Times New Roman" panose="02020603050405020304" pitchFamily="18" charset="0"/>
              </a:rPr>
              <a:pPr>
                <a:spcBef>
                  <a:spcPct val="0"/>
                </a:spcBef>
                <a:buClrTx/>
                <a:buFontTx/>
                <a:buNone/>
              </a:pPr>
              <a:t>38</a:t>
            </a:fld>
            <a:endParaRPr lang="en-GB" altLang="en-US" sz="1800">
              <a:solidFill>
                <a:srgbClr val="FFFFFF"/>
              </a:solidFill>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D91DD30F-BB7B-27D3-8FB4-7D82CC501227}"/>
              </a:ext>
            </a:extLst>
          </p:cNvPr>
          <p:cNvSpPr>
            <a:spLocks noGrp="1" noChangeArrowheads="1"/>
          </p:cNvSpPr>
          <p:nvPr>
            <p:ph type="title"/>
          </p:nvPr>
        </p:nvSpPr>
        <p:spPr/>
        <p:txBody>
          <a:bodyPr/>
          <a:lstStyle/>
          <a:p>
            <a:pPr eaLnBrk="1" fontAlgn="auto" hangingPunct="1">
              <a:spcAft>
                <a:spcPts val="0"/>
              </a:spcAft>
              <a:defRPr/>
            </a:pPr>
            <a:r>
              <a:rPr lang="en-GB"/>
              <a:t>Other Aggregate Functions</a:t>
            </a:r>
          </a:p>
        </p:txBody>
      </p:sp>
      <p:sp>
        <p:nvSpPr>
          <p:cNvPr id="83970" name="Rectangle 3">
            <a:extLst>
              <a:ext uri="{FF2B5EF4-FFF2-40B4-BE49-F238E27FC236}">
                <a16:creationId xmlns:a16="http://schemas.microsoft.com/office/drawing/2014/main" id="{F396C644-B2F6-3942-C1A7-D9F224916720}"/>
              </a:ext>
            </a:extLst>
          </p:cNvPr>
          <p:cNvSpPr>
            <a:spLocks noGrp="1" noChangeArrowheads="1"/>
          </p:cNvSpPr>
          <p:nvPr>
            <p:ph idx="1"/>
          </p:nvPr>
        </p:nvSpPr>
        <p:spPr/>
        <p:txBody>
          <a:bodyPr/>
          <a:lstStyle/>
          <a:p>
            <a:pPr eaLnBrk="1" hangingPunct="1">
              <a:lnSpc>
                <a:spcPct val="80000"/>
              </a:lnSpc>
            </a:pPr>
            <a:r>
              <a:rPr lang="en-GB" altLang="en-US" i="1">
                <a:solidFill>
                  <a:srgbClr val="FF3300"/>
                </a:solidFill>
              </a:rPr>
              <a:t>AVG() </a:t>
            </a:r>
            <a:r>
              <a:rPr lang="en-GB" altLang="en-US"/>
              <a:t>- The </a:t>
            </a:r>
            <a:r>
              <a:rPr lang="en-GB" altLang="en-US" i="1"/>
              <a:t>AVG</a:t>
            </a:r>
            <a:r>
              <a:rPr lang="en-GB" altLang="en-US"/>
              <a:t> function returns the average value for the specified column of a group. </a:t>
            </a:r>
          </a:p>
          <a:p>
            <a:pPr eaLnBrk="1" hangingPunct="1">
              <a:lnSpc>
                <a:spcPct val="80000"/>
              </a:lnSpc>
            </a:pPr>
            <a:r>
              <a:rPr lang="en-GB" altLang="en-US" i="1">
                <a:solidFill>
                  <a:srgbClr val="FF3300"/>
                </a:solidFill>
              </a:rPr>
              <a:t>MIN</a:t>
            </a:r>
            <a:r>
              <a:rPr lang="en-GB" altLang="en-US"/>
              <a:t> - The </a:t>
            </a:r>
            <a:r>
              <a:rPr lang="en-GB" altLang="en-US" i="1"/>
              <a:t>MIN</a:t>
            </a:r>
            <a:r>
              <a:rPr lang="en-GB" altLang="en-US"/>
              <a:t> function is an aggregate function that finds the smallest value in a group. One use of MIN is to find out the cheapest item in each group.</a:t>
            </a:r>
          </a:p>
          <a:p>
            <a:pPr eaLnBrk="1" hangingPunct="1">
              <a:lnSpc>
                <a:spcPct val="80000"/>
              </a:lnSpc>
            </a:pPr>
            <a:r>
              <a:rPr lang="en-GB" altLang="en-US" i="1">
                <a:solidFill>
                  <a:srgbClr val="FF3300"/>
                </a:solidFill>
              </a:rPr>
              <a:t>MAX</a:t>
            </a:r>
            <a:r>
              <a:rPr lang="en-GB" altLang="en-US"/>
              <a:t> - function finds the largest value in a group. The </a:t>
            </a:r>
            <a:r>
              <a:rPr lang="en-GB" altLang="en-US" i="1"/>
              <a:t>products</a:t>
            </a:r>
            <a:r>
              <a:rPr lang="en-GB" altLang="en-US"/>
              <a:t> table that is displayed above has several products of various types. We could use the </a:t>
            </a:r>
            <a:r>
              <a:rPr lang="en-GB" altLang="en-US" i="1"/>
              <a:t>MAX</a:t>
            </a:r>
            <a:r>
              <a:rPr lang="en-GB" altLang="en-US"/>
              <a:t> function to find the most expensive item for each </a:t>
            </a:r>
            <a:r>
              <a:rPr lang="en-GB" altLang="en-US" i="1"/>
              <a:t>type</a:t>
            </a:r>
            <a:r>
              <a:rPr lang="en-GB" altLang="en-US"/>
              <a:t> of product.</a:t>
            </a:r>
          </a:p>
        </p:txBody>
      </p:sp>
      <p:sp>
        <p:nvSpPr>
          <p:cNvPr id="83971" name="Slide Number Placeholder 1">
            <a:extLst>
              <a:ext uri="{FF2B5EF4-FFF2-40B4-BE49-F238E27FC236}">
                <a16:creationId xmlns:a16="http://schemas.microsoft.com/office/drawing/2014/main" id="{FDF68597-141F-9221-6D51-073FF679EEFB}"/>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Font typeface="Arial" panose="020B0604020202020204" pitchFamily="34" charset="0"/>
              <a:buChar char="•"/>
              <a:defRPr sz="2200">
                <a:solidFill>
                  <a:schemeClr val="tx1"/>
                </a:solidFill>
                <a:latin typeface="Calibri" panose="020F0502020204030204" pitchFamily="34" charset="0"/>
              </a:defRPr>
            </a:lvl1pPr>
            <a:lvl2pPr marL="742950" indent="-285750">
              <a:spcBef>
                <a:spcPct val="20000"/>
              </a:spcBef>
              <a:buClr>
                <a:schemeClr val="accent2"/>
              </a:buClr>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Clr>
                <a:srgbClr val="D2CB6C"/>
              </a:buClr>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Clr>
                <a:srgbClr val="95A39D"/>
              </a:buClr>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Clr>
                <a:srgbClr val="C89F5D"/>
              </a:buClr>
              <a:buFont typeface="Arial" panose="020B0604020202020204" pitchFamily="34" charset="0"/>
              <a:buChar char="•"/>
              <a:defRPr sz="14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C89F5D"/>
              </a:buClr>
              <a:buFont typeface="Arial" panose="020B0604020202020204" pitchFamily="34" charset="0"/>
              <a:buChar char="•"/>
              <a:defRPr sz="1400">
                <a:solidFill>
                  <a:schemeClr val="tx1"/>
                </a:solidFill>
                <a:latin typeface="Calibri" panose="020F0502020204030204" pitchFamily="34" charset="0"/>
              </a:defRPr>
            </a:lvl9pPr>
          </a:lstStyle>
          <a:p>
            <a:pPr>
              <a:spcBef>
                <a:spcPct val="0"/>
              </a:spcBef>
              <a:buClrTx/>
              <a:buFontTx/>
              <a:buNone/>
            </a:pPr>
            <a:fld id="{2E4F7B97-55EF-7441-9083-B88423D17EC4}" type="slidenum">
              <a:rPr lang="en-GB" altLang="en-US" sz="1800">
                <a:solidFill>
                  <a:srgbClr val="FFFFFF"/>
                </a:solidFill>
                <a:latin typeface="Times New Roman" panose="02020603050405020304" pitchFamily="18" charset="0"/>
              </a:rPr>
              <a:pPr>
                <a:spcBef>
                  <a:spcPct val="0"/>
                </a:spcBef>
                <a:buClrTx/>
                <a:buFontTx/>
                <a:buNone/>
              </a:pPr>
              <a:t>39</a:t>
            </a:fld>
            <a:endParaRPr lang="en-GB" altLang="en-US" sz="1800">
              <a:solidFill>
                <a:srgbClr val="FFFFFF"/>
              </a:solidFill>
              <a:latin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9588</TotalTime>
  <Words>3393</Words>
  <Application>Microsoft Macintosh PowerPoint</Application>
  <PresentationFormat>On-screen Show (4:3)</PresentationFormat>
  <Paragraphs>404</Paragraphs>
  <Slides>39</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.SF NS</vt:lpstr>
      <vt:lpstr>Arial</vt:lpstr>
      <vt:lpstr>Calibri</vt:lpstr>
      <vt:lpstr>Cambria</vt:lpstr>
      <vt:lpstr>Courier New</vt:lpstr>
      <vt:lpstr>Menlo</vt:lpstr>
      <vt:lpstr>Times New Roman</vt:lpstr>
      <vt:lpstr>Wingdings</vt:lpstr>
      <vt:lpstr>Adjacency</vt:lpstr>
      <vt:lpstr>PHP Database Programming</vt:lpstr>
      <vt:lpstr>Objectives</vt:lpstr>
      <vt:lpstr>PHP Supported Databases</vt:lpstr>
      <vt:lpstr>MySQL &amp; PHP</vt:lpstr>
      <vt:lpstr>MySQL Administration Tools</vt:lpstr>
      <vt:lpstr>Connecting to MySQL DB</vt:lpstr>
      <vt:lpstr>Connect and Select Functions</vt:lpstr>
      <vt:lpstr>Instantiating and Closing a MySQL</vt:lpstr>
      <vt:lpstr>Selecting a Database</vt:lpstr>
      <vt:lpstr>Handling MySQL Errors</vt:lpstr>
      <vt:lpstr>Handling MySQL Errors</vt:lpstr>
      <vt:lpstr>Handling MySQL Errors</vt:lpstr>
      <vt:lpstr>Executing SQL Statements</vt:lpstr>
      <vt:lpstr>Executing SQL Statements</vt:lpstr>
      <vt:lpstr>Binding Parameter Types for MySQLi bind_param:</vt:lpstr>
      <vt:lpstr>Binding Parameter</vt:lpstr>
      <vt:lpstr>Example:  Using Function</vt:lpstr>
      <vt:lpstr>Reserved MySQL Keywords</vt:lpstr>
      <vt:lpstr>Update Tables</vt:lpstr>
      <vt:lpstr>MySQL Insert</vt:lpstr>
      <vt:lpstr>Data Insertion Example</vt:lpstr>
      <vt:lpstr>MySQL SELECT &amp; FROM</vt:lpstr>
      <vt:lpstr>Fetch Array While Loop</vt:lpstr>
      <vt:lpstr>Fetch Array While Loop …</vt:lpstr>
      <vt:lpstr>MySQL Queries</vt:lpstr>
      <vt:lpstr>MySQL Selection with WHERE</vt:lpstr>
      <vt:lpstr>MySQL Wildcard Usage '%'</vt:lpstr>
      <vt:lpstr>Example of Using Wildcard '%'</vt:lpstr>
      <vt:lpstr>Sorting a MySQL Query - ORDER BY</vt:lpstr>
      <vt:lpstr>MySQL Joins</vt:lpstr>
      <vt:lpstr>PowerPoint Presentation</vt:lpstr>
      <vt:lpstr>MySQL Update</vt:lpstr>
      <vt:lpstr>PowerPoint Presentation</vt:lpstr>
      <vt:lpstr>MySQL Delete</vt:lpstr>
      <vt:lpstr>MySQL GROUP BY - Aggregate Functions</vt:lpstr>
      <vt:lpstr>PowerPoint Presentation</vt:lpstr>
      <vt:lpstr>MySQL COUNT - Counting Records</vt:lpstr>
      <vt:lpstr>MySQL Sum</vt:lpstr>
      <vt:lpstr>Other Aggregate Functions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Database Programming</dc:title>
  <dc:creator>Microsoft Office User</dc:creator>
  <cp:lastModifiedBy>668</cp:lastModifiedBy>
  <cp:revision>38</cp:revision>
  <dcterms:created xsi:type="dcterms:W3CDTF">2018-01-30T05:22:16Z</dcterms:created>
  <dcterms:modified xsi:type="dcterms:W3CDTF">2024-11-29T04:41:47Z</dcterms:modified>
</cp:coreProperties>
</file>