
<file path=[Content_Types].xml><?xml version="1.0" encoding="utf-8"?>
<Types xmlns="http://schemas.openxmlformats.org/package/2006/content-types">
  <Default Extension="web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3" d="100"/>
          <a:sy n="83" d="100"/>
        </p:scale>
        <p:origin x="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3B9B2-2BF4-4F52-B9F9-65105D5DEF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OPERATING SYSTEM SECURITY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4AE3AD-F473-4F2E-BC54-CBA45192D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MISS ZUBEDA KILUA</a:t>
            </a:r>
          </a:p>
        </p:txBody>
      </p:sp>
    </p:spTree>
    <p:extLst>
      <p:ext uri="{BB962C8B-B14F-4D97-AF65-F5344CB8AC3E}">
        <p14:creationId xmlns:p14="http://schemas.microsoft.com/office/powerpoint/2010/main" val="1673981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32AE-ED8B-4D46-A9AC-66A499F7A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050"/>
          </a:xfrm>
        </p:spPr>
        <p:txBody>
          <a:bodyPr/>
          <a:lstStyle/>
          <a:p>
            <a:r>
              <a:rPr lang="en-US" sz="4000" dirty="0"/>
              <a:t>Background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D4FEC-B96F-4175-B926-50FC65382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52175"/>
            <a:ext cx="8596668" cy="4489187"/>
          </a:xfrm>
        </p:spPr>
        <p:txBody>
          <a:bodyPr>
            <a:normAutofit/>
          </a:bodyPr>
          <a:lstStyle/>
          <a:p>
            <a:r>
              <a:rPr lang="en-US" sz="3600" dirty="0"/>
              <a:t>What is an Operating System (OS)?</a:t>
            </a:r>
          </a:p>
          <a:p>
            <a:r>
              <a:rPr lang="en-US" sz="3600" dirty="0"/>
              <a:t>What are the types of OS </a:t>
            </a:r>
          </a:p>
          <a:p>
            <a:r>
              <a:rPr lang="en-US" sz="3600" dirty="0"/>
              <a:t>What are the functions of OS</a:t>
            </a:r>
          </a:p>
          <a:p>
            <a:r>
              <a:rPr lang="en-US" sz="3600" dirty="0"/>
              <a:t>Giving examples on trending OS</a:t>
            </a:r>
          </a:p>
        </p:txBody>
      </p:sp>
    </p:spTree>
    <p:extLst>
      <p:ext uri="{BB962C8B-B14F-4D97-AF65-F5344CB8AC3E}">
        <p14:creationId xmlns:p14="http://schemas.microsoft.com/office/powerpoint/2010/main" val="2313345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9668F-A8C8-42DE-9D11-91660BB23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96363"/>
          </a:xfrm>
        </p:spPr>
        <p:txBody>
          <a:bodyPr>
            <a:normAutofit/>
          </a:bodyPr>
          <a:lstStyle/>
          <a:p>
            <a:r>
              <a:rPr lang="en-US" sz="4000" dirty="0"/>
              <a:t>Background on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501B4-1213-450A-A1C0-157CB3F1B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9752"/>
            <a:ext cx="8596668" cy="4235614"/>
          </a:xfrm>
        </p:spPr>
        <p:txBody>
          <a:bodyPr>
            <a:normAutofit/>
          </a:bodyPr>
          <a:lstStyle/>
          <a:p>
            <a:r>
              <a:rPr lang="en-US" sz="3600" dirty="0"/>
              <a:t>Define the  followings 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Security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an attack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Threats 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Vulnerability </a:t>
            </a:r>
          </a:p>
        </p:txBody>
      </p:sp>
    </p:spTree>
    <p:extLst>
      <p:ext uri="{BB962C8B-B14F-4D97-AF65-F5344CB8AC3E}">
        <p14:creationId xmlns:p14="http://schemas.microsoft.com/office/powerpoint/2010/main" val="919266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66701-DA21-465F-9A2B-4A1BCC215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96471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C77EF-50E6-47B9-82E8-0288186BC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7231"/>
            <a:ext cx="8596668" cy="3880773"/>
          </a:xfrm>
        </p:spPr>
        <p:txBody>
          <a:bodyPr/>
          <a:lstStyle/>
          <a:p>
            <a:r>
              <a:rPr lang="en-US" sz="3600" dirty="0"/>
              <a:t>Elements of security  </a:t>
            </a:r>
          </a:p>
          <a:p>
            <a:r>
              <a:rPr lang="en-US" sz="3600" dirty="0"/>
              <a:t>Types of security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141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6AA83-F11D-4EC2-9D53-09382798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34891"/>
          </a:xfrm>
        </p:spPr>
        <p:txBody>
          <a:bodyPr>
            <a:normAutofit/>
          </a:bodyPr>
          <a:lstStyle/>
          <a:p>
            <a:r>
              <a:rPr lang="en-US" sz="4000" dirty="0"/>
              <a:t>OPERATING SYSTEM COMPONENTS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582D4B3-5240-46A1-A45C-19DF5444E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351" y="1475335"/>
            <a:ext cx="8744431" cy="4059386"/>
          </a:xfrm>
        </p:spPr>
      </p:pic>
    </p:spTree>
    <p:extLst>
      <p:ext uri="{BB962C8B-B14F-4D97-AF65-F5344CB8AC3E}">
        <p14:creationId xmlns:p14="http://schemas.microsoft.com/office/powerpoint/2010/main" val="219464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F2143-B0E5-4382-8F36-C8AEE939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9523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51F37-1D46-405A-8485-5FB6E1A5D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9123"/>
            <a:ext cx="8596668" cy="4512240"/>
          </a:xfrm>
        </p:spPr>
        <p:txBody>
          <a:bodyPr>
            <a:normAutofit/>
          </a:bodyPr>
          <a:lstStyle/>
          <a:p>
            <a:pPr>
              <a:buAutoNum type="arabicPeriod"/>
            </a:pPr>
            <a:r>
              <a:rPr lang="en-US" sz="2800" b="1" dirty="0"/>
              <a:t>Process managements</a:t>
            </a:r>
          </a:p>
          <a:p>
            <a:pPr marL="0" indent="0">
              <a:buNone/>
            </a:pPr>
            <a:r>
              <a:rPr lang="en-US" sz="2800" i="1" dirty="0"/>
              <a:t>A program in running state is called a process.</a:t>
            </a:r>
          </a:p>
          <a:p>
            <a:r>
              <a:rPr lang="en-US" sz="2800" dirty="0"/>
              <a:t>The operating system is responsible for the following activities in connection with process management: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192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61F6B-961E-4008-8363-AE5DA16CF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5290"/>
            <a:ext cx="8596668" cy="957943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9AC3-1D4A-41CA-B120-5809AB1DD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83233"/>
            <a:ext cx="8596668" cy="4274034"/>
          </a:xfrm>
        </p:spPr>
        <p:txBody>
          <a:bodyPr/>
          <a:lstStyle/>
          <a:p>
            <a:pPr marL="400050" indent="-400050">
              <a:buFont typeface="+mj-lt"/>
              <a:buAutoNum type="romanLcPeriod"/>
            </a:pPr>
            <a:r>
              <a:rPr lang="en-US" sz="2400" dirty="0"/>
              <a:t>Create, load, execute, suspend, resume, and terminate processes.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/>
              <a:t>Switch system among multiple processes in main memory.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/>
              <a:t>Provides communication mechanisms so that processes can communicate with each others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/>
              <a:t>Provides synchronization mechanisms to control concurrent access to shared data to keep shared data consistent.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400" dirty="0"/>
              <a:t>Allocate/de-allocate resources properly to prevent or avoid deadlock situation.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308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64AD-472A-409A-B6D5-4822E160E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3818"/>
            <a:ext cx="8596668" cy="911839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0FD62-EDF9-4828-8E2F-50AF14F2B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6286"/>
            <a:ext cx="8596668" cy="43969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2. </a:t>
            </a:r>
            <a:r>
              <a:rPr lang="en-US" sz="2800" b="1" dirty="0"/>
              <a:t>I/O Device Management</a:t>
            </a:r>
          </a:p>
          <a:p>
            <a:r>
              <a:rPr lang="en-US" sz="2800" dirty="0"/>
              <a:t>I/O Device Management is a critical component of an operating system that oversees the interaction between the system and its peripheral devices (input/output devices) like keyboards, mice, printers, hard drives, and network cards. This management ensures that data can be smoothly transferred between the CPU, memory, and external devices.</a:t>
            </a:r>
          </a:p>
        </p:txBody>
      </p:sp>
    </p:spTree>
    <p:extLst>
      <p:ext uri="{BB962C8B-B14F-4D97-AF65-F5344CB8AC3E}">
        <p14:creationId xmlns:p14="http://schemas.microsoft.com/office/powerpoint/2010/main" val="2612811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5F8E7-D121-4100-8976-487890BCB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6134"/>
            <a:ext cx="8596668" cy="934891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7F05F-774A-4CFA-A5D2-C55BD20CE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46" y="1337022"/>
            <a:ext cx="8596668" cy="406656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dirty="0"/>
              <a:t>3. </a:t>
            </a:r>
            <a:r>
              <a:rPr lang="en-US" sz="3400" b="1" dirty="0"/>
              <a:t>Network Management</a:t>
            </a:r>
          </a:p>
          <a:p>
            <a:r>
              <a:rPr lang="en-US" sz="3400" i="1" dirty="0"/>
              <a:t>Network management is the process of keeping your network healthy for an efficient communication between different computers.</a:t>
            </a:r>
          </a:p>
          <a:p>
            <a:r>
              <a:rPr lang="en-US" sz="3400" dirty="0"/>
              <a:t>Following are the features of network management: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3400" dirty="0"/>
              <a:t>Network administration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3400" dirty="0"/>
              <a:t>Network maintenance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3400" dirty="0"/>
              <a:t>Network operation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3400" dirty="0"/>
              <a:t>Network provisioning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3400" dirty="0"/>
              <a:t>Network security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85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640A0-0D50-4C33-B38A-52A8860EF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3466"/>
            <a:ext cx="8596668" cy="983556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64828-9256-4684-BA13-71E7CAAD6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126" y="1246189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4. secondary storage management</a:t>
            </a:r>
          </a:p>
          <a:p>
            <a:r>
              <a:rPr lang="en-US" sz="2800" dirty="0"/>
              <a:t>The operating system is responsible for the following activities in connection with disk management: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dirty="0"/>
              <a:t>Free space management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dirty="0"/>
              <a:t>Storage allocation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800" dirty="0"/>
              <a:t>Disk scheduling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273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091B-5EE2-467E-BA7B-C3CD87E4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25291"/>
            <a:ext cx="8596668" cy="904154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7ECD5-702A-426B-A695-DA776BEB0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1235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5. security management</a:t>
            </a:r>
          </a:p>
          <a:p>
            <a:pPr marL="0" indent="0">
              <a:buNone/>
            </a:pPr>
            <a:r>
              <a:rPr lang="en-US" sz="2800" i="1" dirty="0"/>
              <a:t>Security Management refers to a mechanism for controlling the access of programs, processes, or users to the resources defined by a computer controls to be imposed, together with some means of enforcement.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1204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CBBED-FE33-4DA3-9954-C291A25E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56238"/>
            <a:ext cx="8596668" cy="934895"/>
          </a:xfrm>
        </p:spPr>
        <p:txBody>
          <a:bodyPr>
            <a:normAutofit/>
          </a:bodyPr>
          <a:lstStyle/>
          <a:p>
            <a:r>
              <a:rPr lang="en-US" sz="4000" dirty="0"/>
              <a:t>Cont..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872CD-D8C9-473E-A46E-57F53DF19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91133"/>
            <a:ext cx="8596668" cy="4320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6. File Management</a:t>
            </a:r>
          </a:p>
          <a:p>
            <a:r>
              <a:rPr lang="en-US" sz="2000" dirty="0"/>
              <a:t>File management is one of the most visible services of an operating system.</a:t>
            </a:r>
          </a:p>
          <a:p>
            <a:r>
              <a:rPr lang="en-US" sz="2000" dirty="0"/>
              <a:t>The operating system is responsible for the following activities in connection with file management: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/>
              <a:t>File creation and deletion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/>
              <a:t>Directory creation and deletion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/>
              <a:t>The support of primitives for manipulating files and directories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/>
              <a:t>Mapping files onto secondary storage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/>
              <a:t>File backup on stable (nonvolatile) storage media</a:t>
            </a:r>
          </a:p>
        </p:txBody>
      </p:sp>
    </p:spTree>
    <p:extLst>
      <p:ext uri="{BB962C8B-B14F-4D97-AF65-F5344CB8AC3E}">
        <p14:creationId xmlns:p14="http://schemas.microsoft.com/office/powerpoint/2010/main" val="1022335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47B5-1BE4-4114-8601-20FE90B3F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09" y="312053"/>
            <a:ext cx="8596668" cy="942575"/>
          </a:xfrm>
        </p:spPr>
        <p:txBody>
          <a:bodyPr>
            <a:normAutofit/>
          </a:bodyPr>
          <a:lstStyle/>
          <a:p>
            <a:r>
              <a:rPr lang="en-US" sz="4000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40E30-2136-43D7-BBD7-99B539A5F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09" y="1545867"/>
            <a:ext cx="8596668" cy="3880773"/>
          </a:xfrm>
        </p:spPr>
        <p:txBody>
          <a:bodyPr>
            <a:normAutofit/>
          </a:bodyPr>
          <a:lstStyle/>
          <a:p>
            <a:r>
              <a:rPr lang="en-US" sz="3200" dirty="0"/>
              <a:t>Together, these components allow an operating system to manage system resources, facilitate user interaction, and provide an environment where applications can operate efficiently and securely.</a:t>
            </a:r>
          </a:p>
        </p:txBody>
      </p:sp>
    </p:spTree>
    <p:extLst>
      <p:ext uri="{BB962C8B-B14F-4D97-AF65-F5344CB8AC3E}">
        <p14:creationId xmlns:p14="http://schemas.microsoft.com/office/powerpoint/2010/main" val="145134707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</TotalTime>
  <Words>428</Words>
  <Application>Microsoft Office PowerPoint</Application>
  <PresentationFormat>Widescreen</PresentationFormat>
  <Paragraphs>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Facet</vt:lpstr>
      <vt:lpstr>OPERATING SYSTEM SECURITY </vt:lpstr>
      <vt:lpstr>Background </vt:lpstr>
      <vt:lpstr>Background on Security</vt:lpstr>
      <vt:lpstr>Cont..</vt:lpstr>
      <vt:lpstr>OPERATING SYSTEM COMPONENTS</vt:lpstr>
      <vt:lpstr>Cont..</vt:lpstr>
      <vt:lpstr>Cont..</vt:lpstr>
      <vt:lpstr>Cont..</vt:lpstr>
      <vt:lpstr>Cont..</vt:lpstr>
      <vt:lpstr>Cont..</vt:lpstr>
      <vt:lpstr>Cont..</vt:lpstr>
      <vt:lpstr>Cont..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 SECURITY</dc:title>
  <dc:creator>HP</dc:creator>
  <cp:lastModifiedBy>HP</cp:lastModifiedBy>
  <cp:revision>21</cp:revision>
  <dcterms:created xsi:type="dcterms:W3CDTF">2024-11-05T16:47:54Z</dcterms:created>
  <dcterms:modified xsi:type="dcterms:W3CDTF">2024-11-05T18:28:05Z</dcterms:modified>
</cp:coreProperties>
</file>