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71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58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4990-FF6E-4AFD-B7DF-D76A63C4EB1C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07725-0FF1-4BF0-8695-FF991BC9F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404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4990-FF6E-4AFD-B7DF-D76A63C4EB1C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07725-0FF1-4BF0-8695-FF991BC9F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671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4990-FF6E-4AFD-B7DF-D76A63C4EB1C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07725-0FF1-4BF0-8695-FF991BC9F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908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4990-FF6E-4AFD-B7DF-D76A63C4EB1C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07725-0FF1-4BF0-8695-FF991BC9F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94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4990-FF6E-4AFD-B7DF-D76A63C4EB1C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07725-0FF1-4BF0-8695-FF991BC9F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20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4990-FF6E-4AFD-B7DF-D76A63C4EB1C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07725-0FF1-4BF0-8695-FF991BC9F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44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4990-FF6E-4AFD-B7DF-D76A63C4EB1C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07725-0FF1-4BF0-8695-FF991BC9F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33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4990-FF6E-4AFD-B7DF-D76A63C4EB1C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07725-0FF1-4BF0-8695-FF991BC9F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00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4990-FF6E-4AFD-B7DF-D76A63C4EB1C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07725-0FF1-4BF0-8695-FF991BC9F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80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4990-FF6E-4AFD-B7DF-D76A63C4EB1C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07725-0FF1-4BF0-8695-FF991BC9F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859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4990-FF6E-4AFD-B7DF-D76A63C4EB1C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07725-0FF1-4BF0-8695-FF991BC9F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366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94990-FF6E-4AFD-B7DF-D76A63C4EB1C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07725-0FF1-4BF0-8695-FF991BC9F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810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Operating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Computer application BAED</a:t>
            </a:r>
          </a:p>
        </p:txBody>
      </p:sp>
    </p:spTree>
    <p:extLst>
      <p:ext uri="{BB962C8B-B14F-4D97-AF65-F5344CB8AC3E}">
        <p14:creationId xmlns:p14="http://schemas.microsoft.com/office/powerpoint/2010/main" val="2112934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 of OS</a:t>
            </a:r>
          </a:p>
          <a:p>
            <a:r>
              <a:rPr lang="en-US" dirty="0"/>
              <a:t>Functions of OS</a:t>
            </a:r>
          </a:p>
          <a:p>
            <a:r>
              <a:rPr lang="en-US" dirty="0"/>
              <a:t>Types of OS</a:t>
            </a:r>
          </a:p>
        </p:txBody>
      </p:sp>
    </p:spTree>
    <p:extLst>
      <p:ext uri="{BB962C8B-B14F-4D97-AF65-F5344CB8AC3E}">
        <p14:creationId xmlns:p14="http://schemas.microsoft.com/office/powerpoint/2010/main" val="1725392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Computer Operating System</a:t>
            </a:r>
          </a:p>
          <a:p>
            <a:pPr marL="0" indent="0">
              <a:buNone/>
            </a:pPr>
            <a:r>
              <a:rPr lang="en-US" dirty="0"/>
              <a:t>An operating system (OS) is a type of software interface between the user and the device hardware. This software allows users to communicate with the device and perform the desired functions.</a:t>
            </a:r>
          </a:p>
          <a:p>
            <a:r>
              <a:rPr lang="en-US" dirty="0"/>
              <a:t>Operating systems use two components such as </a:t>
            </a:r>
            <a:r>
              <a:rPr lang="en-US" b="1" dirty="0"/>
              <a:t>kernel and shell</a:t>
            </a:r>
          </a:p>
        </p:txBody>
      </p:sp>
    </p:spTree>
    <p:extLst>
      <p:ext uri="{BB962C8B-B14F-4D97-AF65-F5344CB8AC3E}">
        <p14:creationId xmlns:p14="http://schemas.microsoft.com/office/powerpoint/2010/main" val="2583070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architecture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386682"/>
            <a:ext cx="6858000" cy="4709318"/>
          </a:xfrm>
        </p:spPr>
      </p:pic>
    </p:spTree>
    <p:extLst>
      <p:ext uri="{BB962C8B-B14F-4D97-AF65-F5344CB8AC3E}">
        <p14:creationId xmlns:p14="http://schemas.microsoft.com/office/powerpoint/2010/main" val="2542501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of 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Basic functions of an operating system include</a:t>
            </a:r>
            <a:r>
              <a:rPr lang="en-US" dirty="0"/>
              <a:t>:</a:t>
            </a:r>
          </a:p>
          <a:p>
            <a:r>
              <a:rPr lang="en-US" dirty="0"/>
              <a:t>Booting</a:t>
            </a:r>
            <a:r>
              <a:rPr lang="en-US" b="1" dirty="0"/>
              <a:t>:</a:t>
            </a:r>
            <a:r>
              <a:rPr lang="en-US" dirty="0"/>
              <a:t> An operating system manages the startup of a device.</a:t>
            </a:r>
          </a:p>
          <a:p>
            <a:r>
              <a:rPr lang="en-US" dirty="0"/>
              <a:t>Memory management</a:t>
            </a:r>
            <a:r>
              <a:rPr lang="en-US" b="1" dirty="0"/>
              <a:t>:</a:t>
            </a:r>
            <a:r>
              <a:rPr lang="en-US" dirty="0"/>
              <a:t> An operating system coordinates computer applications and allocates space to different programs installed in the computer.</a:t>
            </a:r>
          </a:p>
          <a:p>
            <a:r>
              <a:rPr lang="en-US" dirty="0"/>
              <a:t>Data security</a:t>
            </a:r>
            <a:r>
              <a:rPr lang="en-US" b="1" dirty="0"/>
              <a:t>:</a:t>
            </a:r>
            <a:r>
              <a:rPr lang="en-US" dirty="0"/>
              <a:t> An operating system protects your data from cyber attacks.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587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Loading and execution</a:t>
            </a:r>
            <a:r>
              <a:rPr lang="en-US" sz="3600" b="1" dirty="0"/>
              <a:t>:</a:t>
            </a:r>
            <a:r>
              <a:rPr lang="en-US" sz="3600" dirty="0"/>
              <a:t> An operating system starts and executes a program.</a:t>
            </a:r>
          </a:p>
          <a:p>
            <a:r>
              <a:rPr lang="en-US" sz="3600" dirty="0"/>
              <a:t>Drive/disk management</a:t>
            </a:r>
            <a:r>
              <a:rPr lang="en-US" sz="3600" b="1" dirty="0"/>
              <a:t>:</a:t>
            </a:r>
            <a:r>
              <a:rPr lang="en-US" sz="3600" dirty="0"/>
              <a:t> An operating system manages computer drives and divides disks.</a:t>
            </a:r>
          </a:p>
          <a:p>
            <a:r>
              <a:rPr lang="en-US" sz="3600" dirty="0"/>
              <a:t>Device control</a:t>
            </a:r>
            <a:r>
              <a:rPr lang="en-US" sz="3600" b="1" dirty="0"/>
              <a:t>:</a:t>
            </a:r>
            <a:r>
              <a:rPr lang="en-US" sz="3600" dirty="0"/>
              <a:t> An operating system enables you to allow or block access to devices.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14885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User interface</a:t>
            </a:r>
            <a:r>
              <a:rPr lang="en-US" sz="3600" b="1" dirty="0"/>
              <a:t>:</a:t>
            </a:r>
            <a:r>
              <a:rPr lang="en-US" sz="3600" dirty="0"/>
              <a:t> This part of an operating system, also known as UI, allows users to enter and receive information.</a:t>
            </a:r>
          </a:p>
          <a:p>
            <a:r>
              <a:rPr lang="en-US" sz="3600" dirty="0"/>
              <a:t>Process management</a:t>
            </a:r>
            <a:r>
              <a:rPr lang="en-US" sz="3600" b="1" dirty="0"/>
              <a:t>:</a:t>
            </a:r>
            <a:r>
              <a:rPr lang="en-US" sz="3600" dirty="0"/>
              <a:t> The operating system allocates space to enable computer processes, such as storing and sharing information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384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operating systems come pre-installed on the device. However, users can change their OS or upgrade to a newer version of the operating system for better device performance.</a:t>
            </a:r>
          </a:p>
        </p:txBody>
      </p:sp>
    </p:spTree>
    <p:extLst>
      <p:ext uri="{BB962C8B-B14F-4D97-AF65-F5344CB8AC3E}">
        <p14:creationId xmlns:p14="http://schemas.microsoft.com/office/powerpoint/2010/main" val="2010646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Batch OS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Time sharing or Multi tasking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Distributed OS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Network OS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Real time OS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Mobile OS</a:t>
            </a:r>
          </a:p>
        </p:txBody>
      </p:sp>
    </p:spTree>
    <p:extLst>
      <p:ext uri="{BB962C8B-B14F-4D97-AF65-F5344CB8AC3E}">
        <p14:creationId xmlns:p14="http://schemas.microsoft.com/office/powerpoint/2010/main" val="3214086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Batch 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batch operating system is a type of operating system that allows multiple users to use it at the same time, without direct communication between them.</a:t>
            </a:r>
          </a:p>
          <a:p>
            <a:r>
              <a:rPr lang="en-US" dirty="0"/>
              <a:t> This is done by having the users submit their jobs to the operating system, which then processes them one at a time.</a:t>
            </a:r>
          </a:p>
          <a:p>
            <a:r>
              <a:rPr lang="en-US" dirty="0"/>
              <a:t>Example payroll system, bank statement and data entry process</a:t>
            </a:r>
          </a:p>
        </p:txBody>
      </p:sp>
    </p:spTree>
    <p:extLst>
      <p:ext uri="{BB962C8B-B14F-4D97-AF65-F5344CB8AC3E}">
        <p14:creationId xmlns:p14="http://schemas.microsoft.com/office/powerpoint/2010/main" val="3774055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sharing/Multitasking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time-sharing operating system, also known as a multitasking OS, works by allocating time to a particular task and switching between tasks frequently. Unlike the batch system</a:t>
            </a:r>
          </a:p>
          <a:p>
            <a:r>
              <a:rPr lang="en-US" dirty="0"/>
              <a:t>the time-sharing system allows users to complete their work in the system simultaneously.</a:t>
            </a:r>
          </a:p>
        </p:txBody>
      </p:sp>
    </p:spTree>
    <p:extLst>
      <p:ext uri="{BB962C8B-B14F-4D97-AF65-F5344CB8AC3E}">
        <p14:creationId xmlns:p14="http://schemas.microsoft.com/office/powerpoint/2010/main" val="3491188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OS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distributed operating system </a:t>
            </a:r>
            <a:r>
              <a:rPr lang="en-US" b="1" dirty="0"/>
              <a:t>(DOS)</a:t>
            </a:r>
            <a:r>
              <a:rPr lang="en-US" dirty="0"/>
              <a:t> is an essential type of operating system. Distributed systems use many central processors to serve multiple real-time applications and users. </a:t>
            </a:r>
          </a:p>
          <a:p>
            <a:r>
              <a:rPr lang="en-US" dirty="0"/>
              <a:t>As a result, data processing jobs are distributed between the processors.</a:t>
            </a:r>
          </a:p>
          <a:p>
            <a:r>
              <a:rPr lang="en-US" dirty="0"/>
              <a:t>Example Cloud Computing</a:t>
            </a:r>
          </a:p>
        </p:txBody>
      </p:sp>
    </p:spTree>
    <p:extLst>
      <p:ext uri="{BB962C8B-B14F-4D97-AF65-F5344CB8AC3E}">
        <p14:creationId xmlns:p14="http://schemas.microsoft.com/office/powerpoint/2010/main" val="1155669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Network operating systems are installed on a server providing users with the capability to manage data, user groups and applications. </a:t>
            </a:r>
          </a:p>
          <a:p>
            <a:r>
              <a:rPr lang="en-US" dirty="0"/>
              <a:t>This operating system enables users to access and share files and devices such as printers, security software and other applications, mostly in a local area network.</a:t>
            </a:r>
          </a:p>
          <a:p>
            <a:r>
              <a:rPr lang="en-US" dirty="0"/>
              <a:t>Examples of network operating systems include Microsoft Windows, Linux and </a:t>
            </a:r>
            <a:r>
              <a:rPr lang="en-US" dirty="0" err="1"/>
              <a:t>macOS</a:t>
            </a:r>
            <a:r>
              <a:rPr lang="en-US" dirty="0"/>
              <a:t> 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226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Time 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Real-time operating systems provide support to real-time systems that require observance of strict time requirements. </a:t>
            </a:r>
          </a:p>
          <a:p>
            <a:r>
              <a:rPr lang="en-US" dirty="0"/>
              <a:t>They are typically used for tasks such as scientific experiments, Medical imaging, robotics and air traffic control operations. </a:t>
            </a:r>
          </a:p>
          <a:p>
            <a:r>
              <a:rPr lang="en-US" dirty="0"/>
              <a:t>The response time between input, processing and response is tiny, which is beneficial for processes that are highly sensitive and need high precision.</a:t>
            </a:r>
          </a:p>
        </p:txBody>
      </p:sp>
    </p:spTree>
    <p:extLst>
      <p:ext uri="{BB962C8B-B14F-4D97-AF65-F5344CB8AC3E}">
        <p14:creationId xmlns:p14="http://schemas.microsoft.com/office/powerpoint/2010/main" val="4254110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Mobile operating systems such as Android OS, Apple and Windows mobile OS run exclusively on small devices such as smartphones, tablets and </a:t>
            </a:r>
            <a:r>
              <a:rPr lang="en-US" dirty="0" err="1"/>
              <a:t>wearables</a:t>
            </a:r>
            <a:r>
              <a:rPr lang="en-US" dirty="0"/>
              <a:t>.</a:t>
            </a:r>
          </a:p>
          <a:p>
            <a:r>
              <a:rPr lang="en-US" dirty="0"/>
              <a:t> The system combines the features of a personal computer with additional features useful for a handheld device.</a:t>
            </a:r>
          </a:p>
        </p:txBody>
      </p:sp>
    </p:spTree>
    <p:extLst>
      <p:ext uri="{BB962C8B-B14F-4D97-AF65-F5344CB8AC3E}">
        <p14:creationId xmlns:p14="http://schemas.microsoft.com/office/powerpoint/2010/main" val="1919971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617</Words>
  <Application>Microsoft Office PowerPoint</Application>
  <PresentationFormat>On-screen Show (4:3)</PresentationFormat>
  <Paragraphs>54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Operating System</vt:lpstr>
      <vt:lpstr>Outlines</vt:lpstr>
      <vt:lpstr>Definition of OS</vt:lpstr>
      <vt:lpstr>OS architecture</vt:lpstr>
      <vt:lpstr>Function of OS</vt:lpstr>
      <vt:lpstr>Cont..</vt:lpstr>
      <vt:lpstr>Cont..</vt:lpstr>
      <vt:lpstr>Cont..</vt:lpstr>
      <vt:lpstr>Types of OS</vt:lpstr>
      <vt:lpstr>Batch OS</vt:lpstr>
      <vt:lpstr>Time sharing/Multitasking</vt:lpstr>
      <vt:lpstr>Distributed OS</vt:lpstr>
      <vt:lpstr>Network OS</vt:lpstr>
      <vt:lpstr>Real Time OS</vt:lpstr>
      <vt:lpstr>Mobile 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</dc:title>
  <dc:creator>ENG</dc:creator>
  <cp:lastModifiedBy>HP</cp:lastModifiedBy>
  <cp:revision>22</cp:revision>
  <dcterms:created xsi:type="dcterms:W3CDTF">2023-10-31T13:01:54Z</dcterms:created>
  <dcterms:modified xsi:type="dcterms:W3CDTF">2024-11-20T07:12:37Z</dcterms:modified>
</cp:coreProperties>
</file>