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04" r:id="rId1"/>
  </p:sldMasterIdLst>
  <p:notesMasterIdLst>
    <p:notesMasterId r:id="rId36"/>
  </p:notesMasterIdLst>
  <p:sldIdLst>
    <p:sldId id="292" r:id="rId2"/>
    <p:sldId id="293" r:id="rId3"/>
    <p:sldId id="257" r:id="rId4"/>
    <p:sldId id="258" r:id="rId5"/>
    <p:sldId id="259" r:id="rId6"/>
    <p:sldId id="260" r:id="rId7"/>
    <p:sldId id="261" r:id="rId8"/>
    <p:sldId id="284" r:id="rId9"/>
    <p:sldId id="262" r:id="rId10"/>
    <p:sldId id="263" r:id="rId11"/>
    <p:sldId id="264" r:id="rId12"/>
    <p:sldId id="265" r:id="rId13"/>
    <p:sldId id="294" r:id="rId14"/>
    <p:sldId id="266" r:id="rId15"/>
    <p:sldId id="267" r:id="rId16"/>
    <p:sldId id="268" r:id="rId17"/>
    <p:sldId id="285" r:id="rId18"/>
    <p:sldId id="269" r:id="rId19"/>
    <p:sldId id="271" r:id="rId20"/>
    <p:sldId id="272" r:id="rId21"/>
    <p:sldId id="287" r:id="rId22"/>
    <p:sldId id="289" r:id="rId23"/>
    <p:sldId id="274" r:id="rId24"/>
    <p:sldId id="288" r:id="rId25"/>
    <p:sldId id="273" r:id="rId26"/>
    <p:sldId id="275" r:id="rId27"/>
    <p:sldId id="277" r:id="rId28"/>
    <p:sldId id="278" r:id="rId29"/>
    <p:sldId id="279" r:id="rId30"/>
    <p:sldId id="280" r:id="rId31"/>
    <p:sldId id="290" r:id="rId32"/>
    <p:sldId id="281" r:id="rId33"/>
    <p:sldId id="282" r:id="rId34"/>
    <p:sldId id="283" r:id="rId35"/>
  </p:sldIdLst>
  <p:sldSz cx="10080625" cy="7559675"/>
  <p:notesSz cx="7556500" cy="10691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92408" autoAdjust="0"/>
  </p:normalViewPr>
  <p:slideViewPr>
    <p:cSldViewPr>
      <p:cViewPr varScale="1">
        <p:scale>
          <a:sx n="58" d="100"/>
          <a:sy n="58" d="100"/>
        </p:scale>
        <p:origin x="1348" y="40"/>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1"/>
          <p:cNvSpPr>
            <a:spLocks noGrp="1" noRot="1" noChangeAspect="1" noChangeArrowheads="1"/>
          </p:cNvSpPr>
          <p:nvPr>
            <p:ph type="sldImg"/>
          </p:nvPr>
        </p:nvSpPr>
        <p:spPr bwMode="auto">
          <a:xfrm>
            <a:off x="1104900" y="812800"/>
            <a:ext cx="5343525" cy="40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050" name="Rectangle 2">
            <a:extLst>
              <a:ext uri="{FF2B5EF4-FFF2-40B4-BE49-F238E27FC236}">
                <a16:creationId xmlns:a16="http://schemas.microsoft.com/office/drawing/2014/main" id="{B4347199-A47E-604A-9A3B-8B427D839AB6}"/>
              </a:ext>
            </a:extLst>
          </p:cNvPr>
          <p:cNvSpPr>
            <a:spLocks noGrp="1" noChangeArrowheads="1"/>
          </p:cNvSpPr>
          <p:nvPr>
            <p:ph type="body"/>
          </p:nvPr>
        </p:nvSpPr>
        <p:spPr bwMode="auto">
          <a:xfrm>
            <a:off x="755650" y="5078413"/>
            <a:ext cx="6042025" cy="481012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
        <p:nvSpPr>
          <p:cNvPr id="2051" name="Rectangle 3">
            <a:extLst>
              <a:ext uri="{FF2B5EF4-FFF2-40B4-BE49-F238E27FC236}">
                <a16:creationId xmlns:a16="http://schemas.microsoft.com/office/drawing/2014/main" id="{6EB18879-E5EA-EB47-BF38-DBBAA6C6161F}"/>
              </a:ext>
            </a:extLst>
          </p:cNvPr>
          <p:cNvSpPr>
            <a:spLocks noGrp="1" noChangeArrowheads="1"/>
          </p:cNvSpPr>
          <p:nvPr>
            <p:ph type="hdr"/>
          </p:nvPr>
        </p:nvSpPr>
        <p:spPr bwMode="auto">
          <a:xfrm>
            <a:off x="0" y="0"/>
            <a:ext cx="3276600" cy="5334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ea typeface="Luxi Sans" pitchFamily="16" charset="0"/>
                <a:cs typeface="Luxi Sans" pitchFamily="16" charset="0"/>
              </a:defRPr>
            </a:lvl1pPr>
          </a:lstStyle>
          <a:p>
            <a:pPr>
              <a:defRPr/>
            </a:pPr>
            <a:endParaRPr lang="en-US" altLang="en-US"/>
          </a:p>
        </p:txBody>
      </p:sp>
      <p:sp>
        <p:nvSpPr>
          <p:cNvPr id="2052" name="Rectangle 4">
            <a:extLst>
              <a:ext uri="{FF2B5EF4-FFF2-40B4-BE49-F238E27FC236}">
                <a16:creationId xmlns:a16="http://schemas.microsoft.com/office/drawing/2014/main" id="{23111D3D-9198-A644-9693-6CFCC6D977D7}"/>
              </a:ext>
            </a:extLst>
          </p:cNvPr>
          <p:cNvSpPr>
            <a:spLocks noGrp="1" noChangeArrowheads="1"/>
          </p:cNvSpPr>
          <p:nvPr>
            <p:ph type="dt"/>
          </p:nvPr>
        </p:nvSpPr>
        <p:spPr bwMode="auto">
          <a:xfrm>
            <a:off x="4276725" y="0"/>
            <a:ext cx="3276600" cy="5334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ea typeface="Luxi Sans" pitchFamily="16" charset="0"/>
                <a:cs typeface="Luxi Sans" pitchFamily="16" charset="0"/>
              </a:defRPr>
            </a:lvl1pPr>
          </a:lstStyle>
          <a:p>
            <a:pPr>
              <a:defRPr/>
            </a:pPr>
            <a:endParaRPr lang="en-US" altLang="en-US"/>
          </a:p>
        </p:txBody>
      </p:sp>
      <p:sp>
        <p:nvSpPr>
          <p:cNvPr id="2053" name="Rectangle 5">
            <a:extLst>
              <a:ext uri="{FF2B5EF4-FFF2-40B4-BE49-F238E27FC236}">
                <a16:creationId xmlns:a16="http://schemas.microsoft.com/office/drawing/2014/main" id="{C2E2071B-48DB-8B41-8C2B-3814A6006415}"/>
              </a:ext>
            </a:extLst>
          </p:cNvPr>
          <p:cNvSpPr>
            <a:spLocks noGrp="1" noChangeArrowheads="1"/>
          </p:cNvSpPr>
          <p:nvPr>
            <p:ph type="ftr"/>
          </p:nvPr>
        </p:nvSpPr>
        <p:spPr bwMode="auto">
          <a:xfrm>
            <a:off x="0" y="10158413"/>
            <a:ext cx="3276600" cy="53340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a:solidFill>
                  <a:srgbClr val="000000"/>
                </a:solidFill>
                <a:latin typeface="Times New Roman" panose="02020603050405020304" pitchFamily="18" charset="0"/>
                <a:ea typeface="Luxi Sans" pitchFamily="16" charset="0"/>
                <a:cs typeface="Luxi Sans" pitchFamily="16" charset="0"/>
              </a:defRPr>
            </a:lvl1pPr>
          </a:lstStyle>
          <a:p>
            <a:pPr>
              <a:defRPr/>
            </a:pPr>
            <a:endParaRPr lang="en-US" altLang="en-US"/>
          </a:p>
        </p:txBody>
      </p:sp>
      <p:sp>
        <p:nvSpPr>
          <p:cNvPr id="2054" name="Rectangle 6">
            <a:extLst>
              <a:ext uri="{FF2B5EF4-FFF2-40B4-BE49-F238E27FC236}">
                <a16:creationId xmlns:a16="http://schemas.microsoft.com/office/drawing/2014/main" id="{7805E9F2-A34F-984D-97BA-8CFDEC04D28E}"/>
              </a:ext>
            </a:extLst>
          </p:cNvPr>
          <p:cNvSpPr>
            <a:spLocks noGrp="1" noChangeArrowheads="1"/>
          </p:cNvSpPr>
          <p:nvPr>
            <p:ph type="sldNum"/>
          </p:nvPr>
        </p:nvSpPr>
        <p:spPr bwMode="auto">
          <a:xfrm>
            <a:off x="4276725" y="10158413"/>
            <a:ext cx="3276600" cy="53340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Lst>
              <a:defRPr sz="1400" smtClean="0">
                <a:solidFill>
                  <a:srgbClr val="000000"/>
                </a:solidFill>
                <a:latin typeface="Times New Roman" panose="02020603050405020304" pitchFamily="18" charset="0"/>
                <a:ea typeface="Luxi Sans" pitchFamily="16" charset="0"/>
                <a:cs typeface="Luxi Sans" pitchFamily="16" charset="0"/>
              </a:defRPr>
            </a:lvl1pPr>
          </a:lstStyle>
          <a:p>
            <a:pPr>
              <a:defRPr/>
            </a:pPr>
            <a:fld id="{3F875AF7-9ADD-47A1-A320-E9BA2EE840D2}"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1039813" algn="l"/>
                <a:tab pos="2082800" algn="l"/>
                <a:tab pos="3125788" algn="l"/>
                <a:tab pos="4168775" algn="l"/>
                <a:tab pos="5210175" algn="l"/>
                <a:tab pos="6253163" algn="l"/>
                <a:tab pos="7296150" algn="l"/>
                <a:tab pos="8339138" algn="l"/>
                <a:tab pos="9382125" algn="l"/>
                <a:tab pos="10423525" algn="l"/>
                <a:tab pos="1146651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1039813" algn="l"/>
                <a:tab pos="2082800" algn="l"/>
                <a:tab pos="3125788" algn="l"/>
                <a:tab pos="4168775" algn="l"/>
                <a:tab pos="5210175" algn="l"/>
                <a:tab pos="6253163" algn="l"/>
                <a:tab pos="7296150" algn="l"/>
                <a:tab pos="8339138" algn="l"/>
                <a:tab pos="9382125" algn="l"/>
                <a:tab pos="10423525" algn="l"/>
                <a:tab pos="1146651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1039813" algn="l"/>
                <a:tab pos="2082800" algn="l"/>
                <a:tab pos="3125788" algn="l"/>
                <a:tab pos="4168775" algn="l"/>
                <a:tab pos="5210175" algn="l"/>
                <a:tab pos="6253163" algn="l"/>
                <a:tab pos="7296150" algn="l"/>
                <a:tab pos="8339138" algn="l"/>
                <a:tab pos="9382125" algn="l"/>
                <a:tab pos="10423525" algn="l"/>
                <a:tab pos="1146651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1039813" algn="l"/>
                <a:tab pos="2082800" algn="l"/>
                <a:tab pos="3125788" algn="l"/>
                <a:tab pos="4168775" algn="l"/>
                <a:tab pos="5210175" algn="l"/>
                <a:tab pos="6253163" algn="l"/>
                <a:tab pos="7296150" algn="l"/>
                <a:tab pos="8339138" algn="l"/>
                <a:tab pos="9382125" algn="l"/>
                <a:tab pos="10423525" algn="l"/>
                <a:tab pos="1146651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1039813" algn="l"/>
                <a:tab pos="2082800" algn="l"/>
                <a:tab pos="3125788" algn="l"/>
                <a:tab pos="4168775" algn="l"/>
                <a:tab pos="5210175" algn="l"/>
                <a:tab pos="6253163" algn="l"/>
                <a:tab pos="7296150" algn="l"/>
                <a:tab pos="8339138" algn="l"/>
                <a:tab pos="9382125" algn="l"/>
                <a:tab pos="10423525" algn="l"/>
                <a:tab pos="1146651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1039813" algn="l"/>
                <a:tab pos="2082800" algn="l"/>
                <a:tab pos="3125788" algn="l"/>
                <a:tab pos="4168775" algn="l"/>
                <a:tab pos="5210175" algn="l"/>
                <a:tab pos="6253163" algn="l"/>
                <a:tab pos="7296150" algn="l"/>
                <a:tab pos="8339138" algn="l"/>
                <a:tab pos="9382125" algn="l"/>
                <a:tab pos="10423525" algn="l"/>
                <a:tab pos="1146651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1039813" algn="l"/>
                <a:tab pos="2082800" algn="l"/>
                <a:tab pos="3125788" algn="l"/>
                <a:tab pos="4168775" algn="l"/>
                <a:tab pos="5210175" algn="l"/>
                <a:tab pos="6253163" algn="l"/>
                <a:tab pos="7296150" algn="l"/>
                <a:tab pos="8339138" algn="l"/>
                <a:tab pos="9382125" algn="l"/>
                <a:tab pos="10423525" algn="l"/>
                <a:tab pos="1146651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1039813" algn="l"/>
                <a:tab pos="2082800" algn="l"/>
                <a:tab pos="3125788" algn="l"/>
                <a:tab pos="4168775" algn="l"/>
                <a:tab pos="5210175" algn="l"/>
                <a:tab pos="6253163" algn="l"/>
                <a:tab pos="7296150" algn="l"/>
                <a:tab pos="8339138" algn="l"/>
                <a:tab pos="9382125" algn="l"/>
                <a:tab pos="10423525" algn="l"/>
                <a:tab pos="1146651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1039813" algn="l"/>
                <a:tab pos="2082800" algn="l"/>
                <a:tab pos="3125788" algn="l"/>
                <a:tab pos="4168775" algn="l"/>
                <a:tab pos="5210175" algn="l"/>
                <a:tab pos="6253163" algn="l"/>
                <a:tab pos="7296150" algn="l"/>
                <a:tab pos="8339138" algn="l"/>
                <a:tab pos="9382125" algn="l"/>
                <a:tab pos="10423525" algn="l"/>
                <a:tab pos="11466513" algn="l"/>
              </a:tabLst>
              <a:defRPr sz="1200">
                <a:solidFill>
                  <a:srgbClr val="000000"/>
                </a:solidFill>
                <a:latin typeface="Times New Roman" panose="02020603050405020304" pitchFamily="18" charset="0"/>
              </a:defRPr>
            </a:lvl9pPr>
          </a:lstStyle>
          <a:p>
            <a:pPr hangingPunct="1">
              <a:spcBef>
                <a:spcPct val="0"/>
              </a:spcBef>
            </a:pPr>
            <a:fld id="{190EECB4-AF73-45F7-82D4-4C217D1A7B3E}" type="slidenum">
              <a:rPr lang="en-GB" altLang="en-US" sz="1400">
                <a:cs typeface="Arial" panose="020B0604020202020204" pitchFamily="34" charset="0"/>
              </a:rPr>
              <a:pPr hangingPunct="1">
                <a:spcBef>
                  <a:spcPct val="0"/>
                </a:spcBef>
              </a:pPr>
              <a:t>1</a:t>
            </a:fld>
            <a:endParaRPr lang="en-GB" altLang="en-US" sz="1400">
              <a:cs typeface="Arial" panose="020B0604020202020204" pitchFamily="34" charset="0"/>
            </a:endParaRPr>
          </a:p>
        </p:txBody>
      </p:sp>
      <p:sp>
        <p:nvSpPr>
          <p:cNvPr id="16387" name="Rectangle 1"/>
          <p:cNvSpPr>
            <a:spLocks noGrp="1" noRot="1" noChangeAspect="1" noChangeArrowheads="1" noTextEdit="1"/>
          </p:cNvSpPr>
          <p:nvPr>
            <p:ph type="sldImg"/>
          </p:nvPr>
        </p:nvSpPr>
        <p:spPr>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8" name="Rectangle 2"/>
          <p:cNvSpPr>
            <a:spLocks noGrp="1" noChangeArrowheads="1"/>
          </p:cNvSpPr>
          <p:nvPr>
            <p:ph type="body" idx="1"/>
          </p:nvPr>
        </p:nvSpPr>
        <p:spPr>
          <a:xfrm>
            <a:off x="1008063" y="5078413"/>
            <a:ext cx="5540375" cy="4813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ChangeArrowheads="1" noTextEdit="1"/>
          </p:cNvSpPr>
          <p:nvPr>
            <p:ph type="sldImg"/>
          </p:nvPr>
        </p:nvSpPr>
        <p:spPr>
          <a:xfrm>
            <a:off x="1104900" y="803275"/>
            <a:ext cx="5346700" cy="4008438"/>
          </a:xfrm>
        </p:spPr>
      </p:sp>
      <p:sp>
        <p:nvSpPr>
          <p:cNvPr id="18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anose="02020603050405020304" pitchFamily="18" charset="0"/>
            </a:endParaRPr>
          </a:p>
        </p:txBody>
      </p:sp>
      <p:sp>
        <p:nvSpPr>
          <p:cNvPr id="18435" name="Slide Number Placehold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414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defTabSz="10414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defTabSz="10414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defTabSz="10414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defTabSz="10414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10414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10414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10414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1041400"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hangingPunct="1">
              <a:spcBef>
                <a:spcPct val="0"/>
              </a:spcBef>
            </a:pPr>
            <a:fld id="{992AE6E9-3FCE-473A-B75C-5AFAE4322741}" type="slidenum">
              <a:rPr lang="sv-SE" altLang="en-US" sz="1400">
                <a:solidFill>
                  <a:schemeClr val="tx1"/>
                </a:solidFill>
                <a:cs typeface="Arial" panose="020B0604020202020204" pitchFamily="34" charset="0"/>
              </a:rPr>
              <a:pPr hangingPunct="1">
                <a:spcBef>
                  <a:spcPct val="0"/>
                </a:spcBef>
              </a:pPr>
              <a:t>2</a:t>
            </a:fld>
            <a:endParaRPr lang="sv-SE" altLang="en-US" sz="1400">
              <a:solidFill>
                <a:schemeClr val="tx1"/>
              </a:solidFill>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31F787C1-BD80-497F-932B-B9767D102E9A}" type="slidenum">
              <a:rPr lang="en-GB" altLang="en-US" sz="1400"/>
              <a:pPr>
                <a:spcBef>
                  <a:spcPct val="0"/>
                </a:spcBef>
              </a:pPr>
              <a:t>3</a:t>
            </a:fld>
            <a:endParaRPr lang="en-GB" altLang="en-US" sz="1400"/>
          </a:p>
        </p:txBody>
      </p:sp>
      <p:sp>
        <p:nvSpPr>
          <p:cNvPr id="20483"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20484"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B500F4BF-E170-403D-B9EE-4417696DA0BB}" type="slidenum">
              <a:rPr lang="en-GB" altLang="en-US" sz="1400"/>
              <a:pPr>
                <a:spcBef>
                  <a:spcPct val="0"/>
                </a:spcBef>
              </a:pPr>
              <a:t>4</a:t>
            </a:fld>
            <a:endParaRPr lang="en-GB" altLang="en-US" sz="1400"/>
          </a:p>
        </p:txBody>
      </p:sp>
      <p:sp>
        <p:nvSpPr>
          <p:cNvPr id="22531"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22532"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1F072115-3BE1-445E-8DE9-3705B803240D}" type="slidenum">
              <a:rPr lang="en-GB" altLang="en-US" sz="1400"/>
              <a:pPr>
                <a:spcBef>
                  <a:spcPct val="0"/>
                </a:spcBef>
              </a:pPr>
              <a:t>5</a:t>
            </a:fld>
            <a:endParaRPr lang="en-GB" altLang="en-US" sz="1400"/>
          </a:p>
        </p:txBody>
      </p:sp>
      <p:sp>
        <p:nvSpPr>
          <p:cNvPr id="24579"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24580"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0AE68173-C819-470C-8C76-229C241A6AB1}" type="slidenum">
              <a:rPr lang="en-GB" altLang="en-US" sz="1400"/>
              <a:pPr>
                <a:spcBef>
                  <a:spcPct val="0"/>
                </a:spcBef>
              </a:pPr>
              <a:t>6</a:t>
            </a:fld>
            <a:endParaRPr lang="en-GB" altLang="en-US" sz="1400"/>
          </a:p>
        </p:txBody>
      </p:sp>
      <p:sp>
        <p:nvSpPr>
          <p:cNvPr id="26627"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26628"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7E666AE3-61A0-4773-8D96-0195DA7ABDB6}" type="slidenum">
              <a:rPr lang="en-GB" altLang="en-US" sz="1400"/>
              <a:pPr>
                <a:spcBef>
                  <a:spcPct val="0"/>
                </a:spcBef>
              </a:pPr>
              <a:t>7</a:t>
            </a:fld>
            <a:endParaRPr lang="en-GB" altLang="en-US" sz="1400"/>
          </a:p>
        </p:txBody>
      </p:sp>
      <p:sp>
        <p:nvSpPr>
          <p:cNvPr id="28675"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28676"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03BB9DDE-E7CA-41D9-B57D-45B39CD39928}" type="slidenum">
              <a:rPr lang="en-GB" altLang="en-US" sz="1400"/>
              <a:pPr>
                <a:spcBef>
                  <a:spcPct val="0"/>
                </a:spcBef>
              </a:pPr>
              <a:t>9</a:t>
            </a:fld>
            <a:endParaRPr lang="en-GB" altLang="en-US" sz="1400"/>
          </a:p>
        </p:txBody>
      </p:sp>
      <p:sp>
        <p:nvSpPr>
          <p:cNvPr id="31747" name="Rectangle 1"/>
          <p:cNvSpPr>
            <a:spLocks noGrp="1" noRot="1" noChangeAspect="1" noChangeArrowheads="1" noTextEdit="1"/>
          </p:cNvSpPr>
          <p:nvPr>
            <p:ph type="sldImg"/>
          </p:nvPr>
        </p:nvSpPr>
        <p:spPr>
          <a:xfrm>
            <a:off x="1104900" y="812800"/>
            <a:ext cx="5345113" cy="4008438"/>
          </a:xfrm>
          <a:solidFill>
            <a:srgbClr val="FFFFFF"/>
          </a:solidFill>
          <a:ln>
            <a:solidFill>
              <a:srgbClr val="000000"/>
            </a:solidFill>
            <a:miter lim="800000"/>
            <a:headEnd/>
            <a:tailEnd/>
          </a:ln>
        </p:spPr>
      </p:sp>
      <p:sp>
        <p:nvSpPr>
          <p:cNvPr id="31748" name="Rectangle 2"/>
          <p:cNvSpPr>
            <a:spLocks noGrp="1" noChangeArrowheads="1"/>
          </p:cNvSpPr>
          <p:nvPr>
            <p:ph type="body" idx="1"/>
          </p:nvPr>
        </p:nvSpPr>
        <p:spPr>
          <a:xfrm>
            <a:off x="755650" y="5078413"/>
            <a:ext cx="6043613" cy="472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5704D778-7E4C-43F3-9E3D-4B79B0F36E0D}" type="slidenum">
              <a:rPr lang="en-GB" altLang="en-US" sz="1400"/>
              <a:pPr>
                <a:spcBef>
                  <a:spcPct val="0"/>
                </a:spcBef>
              </a:pPr>
              <a:t>10</a:t>
            </a:fld>
            <a:endParaRPr lang="en-GB" altLang="en-US" sz="1400"/>
          </a:p>
        </p:txBody>
      </p:sp>
      <p:sp>
        <p:nvSpPr>
          <p:cNvPr id="33795"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33796"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9BC08F73-9FDD-4565-B5AA-74628317E813}" type="slidenum">
              <a:rPr lang="en-GB" altLang="en-US" sz="1400"/>
              <a:pPr>
                <a:spcBef>
                  <a:spcPct val="0"/>
                </a:spcBef>
              </a:pPr>
              <a:t>11</a:t>
            </a:fld>
            <a:endParaRPr lang="en-GB" altLang="en-US" sz="1400"/>
          </a:p>
        </p:txBody>
      </p:sp>
      <p:sp>
        <p:nvSpPr>
          <p:cNvPr id="35843"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35844"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39E2BBAF-1329-4CA8-B79C-BAD4F7F72C2A}" type="slidenum">
              <a:rPr lang="en-GB" altLang="en-US" sz="1400"/>
              <a:pPr>
                <a:spcBef>
                  <a:spcPct val="0"/>
                </a:spcBef>
              </a:pPr>
              <a:t>12</a:t>
            </a:fld>
            <a:endParaRPr lang="en-GB" altLang="en-US" sz="1400"/>
          </a:p>
        </p:txBody>
      </p:sp>
      <p:sp>
        <p:nvSpPr>
          <p:cNvPr id="37891"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37892"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1A7652C2-8037-47F6-8985-1D2C9F8D4DAE}" type="slidenum">
              <a:rPr lang="en-GB" altLang="en-US" sz="1400"/>
              <a:pPr>
                <a:spcBef>
                  <a:spcPct val="0"/>
                </a:spcBef>
              </a:pPr>
              <a:t>14</a:t>
            </a:fld>
            <a:endParaRPr lang="en-GB" altLang="en-US" sz="1400"/>
          </a:p>
        </p:txBody>
      </p:sp>
      <p:sp>
        <p:nvSpPr>
          <p:cNvPr id="39939"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39940"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7D47E729-5282-4060-B3D2-2EAD3300FAAA}" type="slidenum">
              <a:rPr lang="en-GB" altLang="en-US" sz="1400"/>
              <a:pPr>
                <a:spcBef>
                  <a:spcPct val="0"/>
                </a:spcBef>
              </a:pPr>
              <a:t>15</a:t>
            </a:fld>
            <a:endParaRPr lang="en-GB" altLang="en-US" sz="1400"/>
          </a:p>
        </p:txBody>
      </p:sp>
      <p:sp>
        <p:nvSpPr>
          <p:cNvPr id="41987" name="Rectangle 1"/>
          <p:cNvSpPr>
            <a:spLocks noGrp="1" noRot="1" noChangeAspect="1" noChangeArrowheads="1" noTextEdit="1"/>
          </p:cNvSpPr>
          <p:nvPr>
            <p:ph type="sldImg"/>
          </p:nvPr>
        </p:nvSpPr>
        <p:spPr>
          <a:xfrm>
            <a:off x="1104900" y="812800"/>
            <a:ext cx="5345113" cy="4008438"/>
          </a:xfrm>
          <a:solidFill>
            <a:srgbClr val="FFFFFF"/>
          </a:solidFill>
          <a:ln>
            <a:solidFill>
              <a:srgbClr val="000000"/>
            </a:solidFill>
            <a:miter lim="800000"/>
            <a:headEnd/>
            <a:tailEnd/>
          </a:ln>
        </p:spPr>
      </p:sp>
      <p:sp>
        <p:nvSpPr>
          <p:cNvPr id="41988" name="Rectangle 2"/>
          <p:cNvSpPr>
            <a:spLocks noGrp="1" noChangeArrowheads="1"/>
          </p:cNvSpPr>
          <p:nvPr>
            <p:ph type="body" idx="1"/>
          </p:nvPr>
        </p:nvSpPr>
        <p:spPr>
          <a:xfrm>
            <a:off x="755650" y="5078413"/>
            <a:ext cx="6043613" cy="472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3854C2F-F638-400C-94B0-286FE4AA129F}" type="slidenum">
              <a:rPr lang="en-GB" altLang="en-US" sz="1400"/>
              <a:pPr>
                <a:spcBef>
                  <a:spcPct val="0"/>
                </a:spcBef>
              </a:pPr>
              <a:t>16</a:t>
            </a:fld>
            <a:endParaRPr lang="en-GB" altLang="en-US" sz="1400"/>
          </a:p>
        </p:txBody>
      </p:sp>
      <p:sp>
        <p:nvSpPr>
          <p:cNvPr id="44035" name="Rectangle 1"/>
          <p:cNvSpPr>
            <a:spLocks noGrp="1" noRot="1" noChangeAspect="1" noChangeArrowheads="1" noTextEdit="1"/>
          </p:cNvSpPr>
          <p:nvPr>
            <p:ph type="sldImg"/>
          </p:nvPr>
        </p:nvSpPr>
        <p:spPr>
          <a:xfrm>
            <a:off x="1104900" y="812800"/>
            <a:ext cx="5345113" cy="4008438"/>
          </a:xfrm>
          <a:solidFill>
            <a:srgbClr val="FFFFFF"/>
          </a:solidFill>
          <a:ln>
            <a:solidFill>
              <a:srgbClr val="000000"/>
            </a:solidFill>
            <a:miter lim="800000"/>
            <a:headEnd/>
            <a:tailEnd/>
          </a:ln>
        </p:spPr>
      </p:sp>
      <p:sp>
        <p:nvSpPr>
          <p:cNvPr id="44036" name="Rectangle 2"/>
          <p:cNvSpPr>
            <a:spLocks noGrp="1" noChangeArrowheads="1"/>
          </p:cNvSpPr>
          <p:nvPr>
            <p:ph type="body" idx="1"/>
          </p:nvPr>
        </p:nvSpPr>
        <p:spPr>
          <a:xfrm>
            <a:off x="755650" y="5078413"/>
            <a:ext cx="6043613" cy="472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1B3F320F-D431-4256-A46B-A4F73889E8A2}" type="slidenum">
              <a:rPr lang="en-GB" altLang="en-US" sz="1400"/>
              <a:pPr>
                <a:spcBef>
                  <a:spcPct val="0"/>
                </a:spcBef>
              </a:pPr>
              <a:t>17</a:t>
            </a:fld>
            <a:endParaRPr lang="en-GB" altLang="en-US" sz="1400"/>
          </a:p>
        </p:txBody>
      </p:sp>
      <p:sp>
        <p:nvSpPr>
          <p:cNvPr id="46083" name="Rectangle 1"/>
          <p:cNvSpPr>
            <a:spLocks noGrp="1" noRot="1" noChangeAspect="1" noChangeArrowheads="1" noTextEdit="1"/>
          </p:cNvSpPr>
          <p:nvPr>
            <p:ph type="sldImg"/>
          </p:nvPr>
        </p:nvSpPr>
        <p:spPr>
          <a:xfrm>
            <a:off x="1104900" y="812800"/>
            <a:ext cx="5345113" cy="4008438"/>
          </a:xfrm>
          <a:solidFill>
            <a:srgbClr val="FFFFFF"/>
          </a:solidFill>
          <a:ln>
            <a:solidFill>
              <a:srgbClr val="000000"/>
            </a:solidFill>
            <a:miter lim="800000"/>
            <a:headEnd/>
            <a:tailEnd/>
          </a:ln>
        </p:spPr>
      </p:sp>
      <p:sp>
        <p:nvSpPr>
          <p:cNvPr id="46084" name="Rectangle 2"/>
          <p:cNvSpPr>
            <a:spLocks noGrp="1" noChangeArrowheads="1"/>
          </p:cNvSpPr>
          <p:nvPr>
            <p:ph type="body" idx="1"/>
          </p:nvPr>
        </p:nvSpPr>
        <p:spPr>
          <a:xfrm>
            <a:off x="755650" y="5078413"/>
            <a:ext cx="6043613" cy="472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674DE682-DC2F-474E-B68B-836012150621}" type="slidenum">
              <a:rPr lang="en-GB" altLang="en-US" sz="1400"/>
              <a:pPr>
                <a:spcBef>
                  <a:spcPct val="0"/>
                </a:spcBef>
              </a:pPr>
              <a:t>18</a:t>
            </a:fld>
            <a:endParaRPr lang="en-GB" altLang="en-US" sz="1400"/>
          </a:p>
        </p:txBody>
      </p:sp>
      <p:sp>
        <p:nvSpPr>
          <p:cNvPr id="48131" name="Rectangle 1"/>
          <p:cNvSpPr>
            <a:spLocks noGrp="1" noRot="1" noChangeAspect="1" noChangeArrowheads="1" noTextEdit="1"/>
          </p:cNvSpPr>
          <p:nvPr>
            <p:ph type="sldImg"/>
          </p:nvPr>
        </p:nvSpPr>
        <p:spPr>
          <a:xfrm>
            <a:off x="1104900" y="812800"/>
            <a:ext cx="5345113" cy="4008438"/>
          </a:xfrm>
          <a:solidFill>
            <a:srgbClr val="FFFFFF"/>
          </a:solidFill>
          <a:ln>
            <a:solidFill>
              <a:srgbClr val="000000"/>
            </a:solidFill>
            <a:miter lim="800000"/>
            <a:headEnd/>
            <a:tailEnd/>
          </a:ln>
        </p:spPr>
      </p:sp>
      <p:sp>
        <p:nvSpPr>
          <p:cNvPr id="48132" name="Rectangle 2"/>
          <p:cNvSpPr>
            <a:spLocks noGrp="1" noChangeArrowheads="1"/>
          </p:cNvSpPr>
          <p:nvPr>
            <p:ph type="body" idx="1"/>
          </p:nvPr>
        </p:nvSpPr>
        <p:spPr>
          <a:xfrm>
            <a:off x="755650" y="5078413"/>
            <a:ext cx="6043613" cy="472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29C71547-B92D-4FF9-A92D-B54085AA68F5}" type="slidenum">
              <a:rPr lang="en-GB" altLang="en-US" sz="1400"/>
              <a:pPr>
                <a:spcBef>
                  <a:spcPct val="0"/>
                </a:spcBef>
              </a:pPr>
              <a:t>19</a:t>
            </a:fld>
            <a:endParaRPr lang="en-GB" altLang="en-US" sz="1400"/>
          </a:p>
        </p:txBody>
      </p:sp>
      <p:sp>
        <p:nvSpPr>
          <p:cNvPr id="52227" name="Rectangle 1"/>
          <p:cNvSpPr>
            <a:spLocks noGrp="1" noRot="1" noChangeAspect="1" noChangeArrowheads="1" noTextEdit="1"/>
          </p:cNvSpPr>
          <p:nvPr>
            <p:ph type="sldImg"/>
          </p:nvPr>
        </p:nvSpPr>
        <p:spPr>
          <a:xfrm>
            <a:off x="1104900" y="812800"/>
            <a:ext cx="5345113" cy="4008438"/>
          </a:xfrm>
          <a:solidFill>
            <a:srgbClr val="FFFFFF"/>
          </a:solidFill>
          <a:ln>
            <a:solidFill>
              <a:srgbClr val="000000"/>
            </a:solidFill>
            <a:miter lim="800000"/>
            <a:headEnd/>
            <a:tailEnd/>
          </a:ln>
        </p:spPr>
      </p:sp>
      <p:sp>
        <p:nvSpPr>
          <p:cNvPr id="52228" name="Rectangle 2"/>
          <p:cNvSpPr>
            <a:spLocks noGrp="1" noChangeArrowheads="1"/>
          </p:cNvSpPr>
          <p:nvPr>
            <p:ph type="body" idx="1"/>
          </p:nvPr>
        </p:nvSpPr>
        <p:spPr>
          <a:xfrm>
            <a:off x="755650" y="5078413"/>
            <a:ext cx="6043613" cy="472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923A285A-5744-439B-8CDA-AE085CAE1D09}" type="slidenum">
              <a:rPr lang="en-GB" altLang="en-US" sz="1400"/>
              <a:pPr>
                <a:spcBef>
                  <a:spcPct val="0"/>
                </a:spcBef>
              </a:pPr>
              <a:t>20</a:t>
            </a:fld>
            <a:endParaRPr lang="en-GB" altLang="en-US" sz="1400"/>
          </a:p>
        </p:txBody>
      </p:sp>
      <p:sp>
        <p:nvSpPr>
          <p:cNvPr id="54275" name="Rectangle 1"/>
          <p:cNvSpPr>
            <a:spLocks noGrp="1" noRot="1" noChangeAspect="1" noChangeArrowheads="1" noTextEdit="1"/>
          </p:cNvSpPr>
          <p:nvPr>
            <p:ph type="sldImg"/>
          </p:nvPr>
        </p:nvSpPr>
        <p:spPr>
          <a:xfrm>
            <a:off x="1104900" y="812800"/>
            <a:ext cx="5345113" cy="4008438"/>
          </a:xfrm>
          <a:solidFill>
            <a:srgbClr val="FFFFFF"/>
          </a:solidFill>
          <a:ln>
            <a:solidFill>
              <a:srgbClr val="000000"/>
            </a:solidFill>
            <a:miter lim="800000"/>
            <a:headEnd/>
            <a:tailEnd/>
          </a:ln>
        </p:spPr>
      </p:sp>
      <p:sp>
        <p:nvSpPr>
          <p:cNvPr id="54276" name="Rectangle 2"/>
          <p:cNvSpPr>
            <a:spLocks noGrp="1" noChangeArrowheads="1"/>
          </p:cNvSpPr>
          <p:nvPr>
            <p:ph type="body" idx="1"/>
          </p:nvPr>
        </p:nvSpPr>
        <p:spPr>
          <a:xfrm>
            <a:off x="755650" y="5078413"/>
            <a:ext cx="6043613" cy="472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4FC1A276-0B64-4CE2-83F8-F7EA34A1C47A}" type="slidenum">
              <a:rPr lang="en-GB" altLang="en-US" sz="1400"/>
              <a:pPr>
                <a:spcBef>
                  <a:spcPct val="0"/>
                </a:spcBef>
              </a:pPr>
              <a:t>23</a:t>
            </a:fld>
            <a:endParaRPr lang="en-GB" altLang="en-US" sz="1400"/>
          </a:p>
        </p:txBody>
      </p:sp>
      <p:sp>
        <p:nvSpPr>
          <p:cNvPr id="58371" name="Rectangle 1"/>
          <p:cNvSpPr>
            <a:spLocks noGrp="1" noRot="1" noChangeAspect="1" noChangeArrowheads="1" noTextEdit="1"/>
          </p:cNvSpPr>
          <p:nvPr>
            <p:ph type="sldImg"/>
          </p:nvPr>
        </p:nvSpPr>
        <p:spPr>
          <a:xfrm>
            <a:off x="1104900" y="812800"/>
            <a:ext cx="5345113" cy="4008438"/>
          </a:xfrm>
          <a:solidFill>
            <a:srgbClr val="FFFFFF"/>
          </a:solidFill>
          <a:ln>
            <a:solidFill>
              <a:srgbClr val="000000"/>
            </a:solidFill>
            <a:miter lim="800000"/>
            <a:headEnd/>
            <a:tailEnd/>
          </a:ln>
        </p:spPr>
      </p:sp>
      <p:sp>
        <p:nvSpPr>
          <p:cNvPr id="58372" name="Rectangle 2"/>
          <p:cNvSpPr>
            <a:spLocks noGrp="1" noChangeArrowheads="1"/>
          </p:cNvSpPr>
          <p:nvPr>
            <p:ph type="body" idx="1"/>
          </p:nvPr>
        </p:nvSpPr>
        <p:spPr>
          <a:xfrm>
            <a:off x="755650" y="5078413"/>
            <a:ext cx="6043613" cy="472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r>
              <a:rPr lang="en-US" altLang="en-US" smtClean="0">
                <a:latin typeface="Times New Roman" panose="02020603050405020304" pitchFamily="18" charset="0"/>
              </a:rPr>
              <a:t>There are several ways to leak an existing session id to third parties. A leaked session id enables the third party to access all resources which are associated with a specific id. First, URLs carrying session ids. If you link to an external site, the URL including the session id might be stored in the external site's referrer logs. Second, a more active attacker might listen to your network traffic. If it is not encrypted, session ids will flow in plain text over the network. The solution here is to implement SSL on your server and make it mandatory for users</a:t>
            </a:r>
          </a:p>
          <a:p>
            <a:r>
              <a:rPr lang="en-US" altLang="en-US" smtClean="0">
                <a:latin typeface="Times New Roman" panose="02020603050405020304" pitchFamily="18" charset="0"/>
              </a:rPr>
              <a:t>lock a session to one IP adress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A9A5862A-6AE0-40B3-B1F9-0CBB1A666381}" type="slidenum">
              <a:rPr lang="en-GB" altLang="en-US" sz="1400"/>
              <a:pPr>
                <a:spcBef>
                  <a:spcPct val="0"/>
                </a:spcBef>
              </a:pPr>
              <a:t>25</a:t>
            </a:fld>
            <a:endParaRPr lang="en-GB" altLang="en-US" sz="1400"/>
          </a:p>
        </p:txBody>
      </p:sp>
      <p:sp>
        <p:nvSpPr>
          <p:cNvPr id="61443"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61444"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31787CFA-29D6-4EA8-9E44-0C7E095A55B4}" type="slidenum">
              <a:rPr lang="en-GB" altLang="en-US" sz="1400"/>
              <a:pPr>
                <a:spcBef>
                  <a:spcPct val="0"/>
                </a:spcBef>
              </a:pPr>
              <a:t>26</a:t>
            </a:fld>
            <a:endParaRPr lang="en-GB" altLang="en-US" sz="1400"/>
          </a:p>
        </p:txBody>
      </p:sp>
      <p:sp>
        <p:nvSpPr>
          <p:cNvPr id="63491" name="Rectangle 1"/>
          <p:cNvSpPr>
            <a:spLocks noGrp="1" noRot="1" noChangeAspect="1" noChangeArrowheads="1" noTextEdit="1"/>
          </p:cNvSpPr>
          <p:nvPr>
            <p:ph type="sldImg"/>
          </p:nvPr>
        </p:nvSpPr>
        <p:spPr>
          <a:xfrm>
            <a:off x="1104900" y="812800"/>
            <a:ext cx="5345113" cy="4008438"/>
          </a:xfrm>
          <a:solidFill>
            <a:srgbClr val="FFFFFF"/>
          </a:solidFill>
          <a:ln>
            <a:solidFill>
              <a:srgbClr val="000000"/>
            </a:solidFill>
            <a:miter lim="800000"/>
            <a:headEnd/>
            <a:tailEnd/>
          </a:ln>
        </p:spPr>
      </p:sp>
      <p:sp>
        <p:nvSpPr>
          <p:cNvPr id="63492" name="Rectangle 2"/>
          <p:cNvSpPr>
            <a:spLocks noGrp="1" noChangeArrowheads="1"/>
          </p:cNvSpPr>
          <p:nvPr>
            <p:ph type="body" idx="1"/>
          </p:nvPr>
        </p:nvSpPr>
        <p:spPr>
          <a:xfrm>
            <a:off x="755650" y="5078413"/>
            <a:ext cx="6043613" cy="472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05650B7-2F1F-40CB-94DF-0A292A044A43}" type="slidenum">
              <a:rPr lang="en-GB" altLang="en-US" sz="1400"/>
              <a:pPr>
                <a:spcBef>
                  <a:spcPct val="0"/>
                </a:spcBef>
              </a:pPr>
              <a:t>27</a:t>
            </a:fld>
            <a:endParaRPr lang="en-GB" altLang="en-US" sz="1400"/>
          </a:p>
        </p:txBody>
      </p:sp>
      <p:sp>
        <p:nvSpPr>
          <p:cNvPr id="65539"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65540"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B47EABEB-3341-44BD-A0C0-A83165FB675A}" type="slidenum">
              <a:rPr lang="en-GB" altLang="en-US" sz="1400"/>
              <a:pPr>
                <a:spcBef>
                  <a:spcPct val="0"/>
                </a:spcBef>
              </a:pPr>
              <a:t>28</a:t>
            </a:fld>
            <a:endParaRPr lang="en-GB" altLang="en-US" sz="1400"/>
          </a:p>
        </p:txBody>
      </p:sp>
      <p:sp>
        <p:nvSpPr>
          <p:cNvPr id="67587" name="Rectangle 1"/>
          <p:cNvSpPr>
            <a:spLocks noGrp="1" noRot="1" noChangeAspect="1" noChangeArrowheads="1" noTextEdit="1"/>
          </p:cNvSpPr>
          <p:nvPr>
            <p:ph type="sldImg"/>
          </p:nvPr>
        </p:nvSpPr>
        <p:spPr>
          <a:xfrm>
            <a:off x="1104900" y="812800"/>
            <a:ext cx="5345113" cy="4008438"/>
          </a:xfrm>
          <a:solidFill>
            <a:srgbClr val="FFFFFF"/>
          </a:solidFill>
          <a:ln>
            <a:solidFill>
              <a:srgbClr val="000000"/>
            </a:solidFill>
            <a:miter lim="800000"/>
            <a:headEnd/>
            <a:tailEnd/>
          </a:ln>
        </p:spPr>
      </p:sp>
      <p:sp>
        <p:nvSpPr>
          <p:cNvPr id="67588" name="Rectangle 2"/>
          <p:cNvSpPr>
            <a:spLocks noGrp="1" noChangeArrowheads="1"/>
          </p:cNvSpPr>
          <p:nvPr>
            <p:ph type="body" idx="1"/>
          </p:nvPr>
        </p:nvSpPr>
        <p:spPr>
          <a:xfrm>
            <a:off x="755650" y="5078413"/>
            <a:ext cx="6043613" cy="472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EF6F3BFB-5279-4C89-81BA-CA048605AABD}" type="slidenum">
              <a:rPr lang="en-GB" altLang="en-US" sz="1400"/>
              <a:pPr>
                <a:spcBef>
                  <a:spcPct val="0"/>
                </a:spcBef>
              </a:pPr>
              <a:t>29</a:t>
            </a:fld>
            <a:endParaRPr lang="en-GB" altLang="en-US" sz="1400"/>
          </a:p>
        </p:txBody>
      </p:sp>
      <p:sp>
        <p:nvSpPr>
          <p:cNvPr id="69635"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69636"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1B020F41-5AA0-45BE-BD7E-377409CD15D8}" type="slidenum">
              <a:rPr lang="en-GB" altLang="en-US" sz="1400"/>
              <a:pPr>
                <a:spcBef>
                  <a:spcPct val="0"/>
                </a:spcBef>
              </a:pPr>
              <a:t>30</a:t>
            </a:fld>
            <a:endParaRPr lang="en-GB" altLang="en-US" sz="1400"/>
          </a:p>
        </p:txBody>
      </p:sp>
      <p:sp>
        <p:nvSpPr>
          <p:cNvPr id="71683"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71684"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82E7B2D0-48EF-4F78-8F69-0583A3B9D6A9}" type="slidenum">
              <a:rPr lang="en-GB" altLang="en-US" sz="1400"/>
              <a:pPr>
                <a:spcBef>
                  <a:spcPct val="0"/>
                </a:spcBef>
              </a:pPr>
              <a:t>32</a:t>
            </a:fld>
            <a:endParaRPr lang="en-GB" altLang="en-US" sz="1400"/>
          </a:p>
        </p:txBody>
      </p:sp>
      <p:sp>
        <p:nvSpPr>
          <p:cNvPr id="74755" name="Rectangle 1"/>
          <p:cNvSpPr>
            <a:spLocks noGrp="1" noRot="1" noChangeAspect="1" noChangeArrowheads="1" noTextEdit="1"/>
          </p:cNvSpPr>
          <p:nvPr>
            <p:ph type="sldImg"/>
          </p:nvPr>
        </p:nvSpPr>
        <p:spPr>
          <a:xfrm>
            <a:off x="1104900" y="812800"/>
            <a:ext cx="5345113" cy="4008438"/>
          </a:xfrm>
          <a:solidFill>
            <a:srgbClr val="FFFFFF"/>
          </a:solidFill>
          <a:ln>
            <a:solidFill>
              <a:srgbClr val="000000"/>
            </a:solidFill>
            <a:miter lim="800000"/>
            <a:headEnd/>
            <a:tailEnd/>
          </a:ln>
        </p:spPr>
      </p:sp>
      <p:sp>
        <p:nvSpPr>
          <p:cNvPr id="74756" name="Rectangle 2"/>
          <p:cNvSpPr>
            <a:spLocks noGrp="1" noChangeArrowheads="1"/>
          </p:cNvSpPr>
          <p:nvPr>
            <p:ph type="body" idx="1"/>
          </p:nvPr>
        </p:nvSpPr>
        <p:spPr>
          <a:xfrm>
            <a:off x="755650" y="5078413"/>
            <a:ext cx="6043613" cy="472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02DD91D4-6459-4170-8C4B-8F806A9CF3D7}" type="slidenum">
              <a:rPr lang="en-GB" altLang="en-US" sz="1400"/>
              <a:pPr>
                <a:spcBef>
                  <a:spcPct val="0"/>
                </a:spcBef>
              </a:pPr>
              <a:t>33</a:t>
            </a:fld>
            <a:endParaRPr lang="en-GB" altLang="en-US" sz="1400"/>
          </a:p>
        </p:txBody>
      </p:sp>
      <p:sp>
        <p:nvSpPr>
          <p:cNvPr id="76803" name="Rectangle 1"/>
          <p:cNvSpPr>
            <a:spLocks noGrp="1" noRot="1" noChangeAspect="1" noChangeArrowheads="1" noTextEdit="1"/>
          </p:cNvSpPr>
          <p:nvPr>
            <p:ph type="sldImg"/>
          </p:nvPr>
        </p:nvSpPr>
        <p:spPr>
          <a:xfrm>
            <a:off x="1104900" y="812800"/>
            <a:ext cx="5345113" cy="4008438"/>
          </a:xfrm>
          <a:solidFill>
            <a:srgbClr val="FFFFFF"/>
          </a:solidFill>
          <a:ln>
            <a:solidFill>
              <a:srgbClr val="000000"/>
            </a:solidFill>
            <a:miter lim="800000"/>
            <a:headEnd/>
            <a:tailEnd/>
          </a:ln>
        </p:spPr>
      </p:sp>
      <p:sp>
        <p:nvSpPr>
          <p:cNvPr id="76804" name="Rectangle 2"/>
          <p:cNvSpPr>
            <a:spLocks noGrp="1" noChangeArrowheads="1"/>
          </p:cNvSpPr>
          <p:nvPr>
            <p:ph type="body" idx="1"/>
          </p:nvPr>
        </p:nvSpPr>
        <p:spPr>
          <a:xfrm>
            <a:off x="755650" y="5078413"/>
            <a:ext cx="6043613" cy="4721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a:spcBef>
                <a:spcPct val="0"/>
              </a:spcBef>
            </a:pPr>
            <a:fld id="{5B6F75A2-BD28-409D-8342-CFADBCBE301E}" type="slidenum">
              <a:rPr lang="en-GB" altLang="en-US" sz="1400"/>
              <a:pPr>
                <a:spcBef>
                  <a:spcPct val="0"/>
                </a:spcBef>
              </a:pPr>
              <a:t>34</a:t>
            </a:fld>
            <a:endParaRPr lang="en-GB" altLang="en-US" sz="1400"/>
          </a:p>
        </p:txBody>
      </p:sp>
      <p:sp>
        <p:nvSpPr>
          <p:cNvPr id="78851" name="Rectangle 1"/>
          <p:cNvSpPr>
            <a:spLocks noGrp="1" noRot="1" noChangeAspect="1" noChangeArrowheads="1" noTextEdit="1"/>
          </p:cNvSpPr>
          <p:nvPr>
            <p:ph type="sldImg"/>
          </p:nvPr>
        </p:nvSpPr>
        <p:spPr>
          <a:xfrm>
            <a:off x="1104900" y="801688"/>
            <a:ext cx="5345113" cy="4010025"/>
          </a:xfrm>
          <a:solidFill>
            <a:srgbClr val="FFFFFF"/>
          </a:solidFill>
          <a:ln>
            <a:solidFill>
              <a:srgbClr val="000000"/>
            </a:solidFill>
            <a:miter lim="800000"/>
            <a:headEnd/>
            <a:tailEnd/>
          </a:ln>
        </p:spPr>
      </p:sp>
      <p:sp>
        <p:nvSpPr>
          <p:cNvPr id="78852" name="Rectangle 2"/>
          <p:cNvSpPr>
            <a:spLocks noGrp="1" noChangeArrowheads="1"/>
          </p:cNvSpPr>
          <p:nvPr>
            <p:ph type="body" idx="1"/>
          </p:nvPr>
        </p:nvSpPr>
        <p:spPr>
          <a:xfrm>
            <a:off x="1008063" y="5078413"/>
            <a:ext cx="5540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smtClean="0">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56047" y="1484760"/>
            <a:ext cx="8568531" cy="88938"/>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756047" y="4720954"/>
            <a:ext cx="8568531" cy="88938"/>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756047" y="1636694"/>
            <a:ext cx="8568531" cy="302387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975842" y="4527232"/>
            <a:ext cx="1008063" cy="1007957"/>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869454" y="1578761"/>
            <a:ext cx="8371119" cy="3346416"/>
          </a:xfrm>
        </p:spPr>
        <p:txBody>
          <a:bodyPr anchor="ctr">
            <a:noAutofit/>
          </a:bodyPr>
          <a:lstStyle>
            <a:lvl1pPr algn="l">
              <a:lnSpc>
                <a:spcPct val="80000"/>
              </a:lnSpc>
              <a:defRPr sz="7055" b="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884575" y="4838192"/>
            <a:ext cx="6524685" cy="1179309"/>
          </a:xfrm>
        </p:spPr>
        <p:txBody>
          <a:bodyPr>
            <a:normAutofit/>
          </a:bodyPr>
          <a:lstStyle>
            <a:lvl1pPr marL="0" indent="0" algn="l">
              <a:buNone/>
              <a:defRPr sz="1984" b="0">
                <a:solidFill>
                  <a:schemeClr val="tx1"/>
                </a:solidFill>
              </a:defRPr>
            </a:lvl1pPr>
            <a:lvl2pPr marL="503972" indent="0" algn="ctr">
              <a:buNone/>
              <a:defRPr sz="1984"/>
            </a:lvl2pPr>
            <a:lvl3pPr marL="1007943" indent="0" algn="ctr">
              <a:buNone/>
              <a:defRPr sz="1984"/>
            </a:lvl3pPr>
            <a:lvl4pPr marL="1511915" indent="0" algn="ctr">
              <a:buNone/>
              <a:defRPr sz="1984"/>
            </a:lvl4pPr>
            <a:lvl5pPr marL="2015886" indent="0" algn="ctr">
              <a:buNone/>
              <a:defRPr sz="1984"/>
            </a:lvl5pPr>
            <a:lvl6pPr marL="2519858" indent="0" algn="ctr">
              <a:buNone/>
              <a:defRPr sz="1984"/>
            </a:lvl6pPr>
            <a:lvl7pPr marL="3023829" indent="0" algn="ctr">
              <a:buNone/>
              <a:defRPr sz="1984"/>
            </a:lvl7pPr>
            <a:lvl8pPr marL="3527801" indent="0" algn="ctr">
              <a:buNone/>
              <a:defRPr sz="1984"/>
            </a:lvl8pPr>
            <a:lvl9pPr marL="4031772" indent="0" algn="ctr">
              <a:buNone/>
              <a:defRPr sz="1984"/>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GB"/>
          </a:p>
        </p:txBody>
      </p:sp>
      <p:sp>
        <p:nvSpPr>
          <p:cNvPr id="5" name="Footer Placeholder 4"/>
          <p:cNvSpPr>
            <a:spLocks noGrp="1"/>
          </p:cNvSpPr>
          <p:nvPr>
            <p:ph type="ftr" sz="quarter" idx="11"/>
          </p:nvPr>
        </p:nvSpPr>
        <p:spPr>
          <a:xfrm>
            <a:off x="896061" y="6914584"/>
            <a:ext cx="5231844" cy="402483"/>
          </a:xfrm>
        </p:spPr>
        <p:txBody>
          <a:bodyPr/>
          <a:lstStyle/>
          <a:p>
            <a:pPr>
              <a:defRPr/>
            </a:pPr>
            <a:endParaRPr lang="en-GB"/>
          </a:p>
        </p:txBody>
      </p:sp>
      <p:sp>
        <p:nvSpPr>
          <p:cNvPr id="6" name="Slide Number Placeholder 5"/>
          <p:cNvSpPr>
            <a:spLocks noGrp="1"/>
          </p:cNvSpPr>
          <p:nvPr>
            <p:ph type="sldNum" sz="quarter" idx="12"/>
          </p:nvPr>
        </p:nvSpPr>
        <p:spPr>
          <a:xfrm>
            <a:off x="7986316" y="4659700"/>
            <a:ext cx="987117" cy="705570"/>
          </a:xfrm>
        </p:spPr>
        <p:txBody>
          <a:bodyPr/>
          <a:lstStyle>
            <a:lvl1pPr>
              <a:defRPr sz="3086" b="1"/>
            </a:lvl1pPr>
          </a:lstStyle>
          <a:p>
            <a:pPr>
              <a:defRPr/>
            </a:pPr>
            <a:fld id="{4F06F3DD-1E85-4FF1-A974-80EE38BCC21E}" type="slidenum">
              <a:rPr lang="en-GB" smtClean="0"/>
              <a:pPr>
                <a:defRPr/>
              </a:pPr>
              <a:t>‹#›</a:t>
            </a:fld>
            <a:endParaRPr lang="en-GB"/>
          </a:p>
        </p:txBody>
      </p:sp>
    </p:spTree>
    <p:extLst>
      <p:ext uri="{BB962C8B-B14F-4D97-AF65-F5344CB8AC3E}">
        <p14:creationId xmlns:p14="http://schemas.microsoft.com/office/powerpoint/2010/main" val="1640234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A20C229C-429F-4055-9BB5-1C07BF764C5B}" type="slidenum">
              <a:rPr lang="en-GB" smtClean="0"/>
              <a:pPr>
                <a:defRPr/>
              </a:pPr>
              <a:t>‹#›</a:t>
            </a:fld>
            <a:endParaRPr lang="en-GB"/>
          </a:p>
        </p:txBody>
      </p:sp>
    </p:spTree>
    <p:extLst>
      <p:ext uri="{BB962C8B-B14F-4D97-AF65-F5344CB8AC3E}">
        <p14:creationId xmlns:p14="http://schemas.microsoft.com/office/powerpoint/2010/main" val="481014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5421172"/>
            <a:ext cx="10080625" cy="2138502"/>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791831" y="1350662"/>
            <a:ext cx="7673876" cy="3880633"/>
          </a:xfrm>
        </p:spPr>
        <p:txBody>
          <a:bodyPr anchor="ctr">
            <a:normAutofit/>
          </a:bodyPr>
          <a:lstStyle>
            <a:lvl1pPr>
              <a:lnSpc>
                <a:spcPct val="80000"/>
              </a:lnSpc>
              <a:defRPr sz="7055" b="0"/>
            </a:lvl1pPr>
          </a:lstStyle>
          <a:p>
            <a:r>
              <a:rPr lang="en-US" smtClean="0"/>
              <a:t>Click to edit Master title style</a:t>
            </a:r>
            <a:endParaRPr lang="en-US" dirty="0"/>
          </a:p>
        </p:txBody>
      </p:sp>
      <p:sp>
        <p:nvSpPr>
          <p:cNvPr id="3" name="Text Placeholder 2"/>
          <p:cNvSpPr>
            <a:spLocks noGrp="1"/>
          </p:cNvSpPr>
          <p:nvPr>
            <p:ph type="body" idx="1"/>
          </p:nvPr>
        </p:nvSpPr>
        <p:spPr>
          <a:xfrm>
            <a:off x="1790711" y="5533682"/>
            <a:ext cx="7484864" cy="1175949"/>
          </a:xfrm>
        </p:spPr>
        <p:txBody>
          <a:bodyPr anchor="t">
            <a:normAutofit/>
          </a:bodyPr>
          <a:lstStyle>
            <a:lvl1pPr marL="0" indent="0">
              <a:buNone/>
              <a:defRPr sz="1984" b="0">
                <a:solidFill>
                  <a:schemeClr val="accent1">
                    <a:lumMod val="50000"/>
                  </a:schemeClr>
                </a:solidFill>
              </a:defRPr>
            </a:lvl1pPr>
            <a:lvl2pPr marL="503972" indent="0">
              <a:buNone/>
              <a:defRPr sz="1984">
                <a:solidFill>
                  <a:schemeClr val="tx1">
                    <a:tint val="75000"/>
                  </a:schemeClr>
                </a:solidFill>
              </a:defRPr>
            </a:lvl2pPr>
            <a:lvl3pPr marL="1007943" indent="0">
              <a:buNone/>
              <a:defRPr sz="1764">
                <a:solidFill>
                  <a:schemeClr val="tx1">
                    <a:tint val="75000"/>
                  </a:schemeClr>
                </a:solidFill>
              </a:defRPr>
            </a:lvl3pPr>
            <a:lvl4pPr marL="1511915" indent="0">
              <a:buNone/>
              <a:defRPr sz="1543">
                <a:solidFill>
                  <a:schemeClr val="tx1">
                    <a:tint val="75000"/>
                  </a:schemeClr>
                </a:solidFill>
              </a:defRPr>
            </a:lvl4pPr>
            <a:lvl5pPr marL="2015886" indent="0">
              <a:buNone/>
              <a:defRPr sz="1543">
                <a:solidFill>
                  <a:schemeClr val="tx1">
                    <a:tint val="75000"/>
                  </a:schemeClr>
                </a:solidFill>
              </a:defRPr>
            </a:lvl5pPr>
            <a:lvl6pPr marL="2519858" indent="0">
              <a:buNone/>
              <a:defRPr sz="1543">
                <a:solidFill>
                  <a:schemeClr val="tx1">
                    <a:tint val="75000"/>
                  </a:schemeClr>
                </a:solidFill>
              </a:defRPr>
            </a:lvl6pPr>
            <a:lvl7pPr marL="3023829" indent="0">
              <a:buNone/>
              <a:defRPr sz="1543">
                <a:solidFill>
                  <a:schemeClr val="tx1">
                    <a:tint val="75000"/>
                  </a:schemeClr>
                </a:solidFill>
              </a:defRPr>
            </a:lvl7pPr>
            <a:lvl8pPr marL="3527801" indent="0">
              <a:buNone/>
              <a:defRPr sz="1543">
                <a:solidFill>
                  <a:schemeClr val="tx1">
                    <a:tint val="75000"/>
                  </a:schemeClr>
                </a:solidFill>
              </a:defRPr>
            </a:lvl8pPr>
            <a:lvl9pPr marL="4031772" indent="0">
              <a:buNone/>
              <a:defRPr sz="1543">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105441" y="6914584"/>
            <a:ext cx="2186376" cy="402483"/>
          </a:xfrm>
        </p:spPr>
        <p:txBody>
          <a:bodyPr/>
          <a:lstStyle>
            <a:lvl1pPr>
              <a:defRPr>
                <a:solidFill>
                  <a:schemeClr val="accent1">
                    <a:lumMod val="50000"/>
                  </a:schemeClr>
                </a:solidFill>
              </a:defRPr>
            </a:lvl1pPr>
          </a:lstStyle>
          <a:p>
            <a:pPr>
              <a:defRPr/>
            </a:pPr>
            <a:endParaRPr lang="en-GB"/>
          </a:p>
        </p:txBody>
      </p:sp>
      <p:sp>
        <p:nvSpPr>
          <p:cNvPr id="5" name="Footer Placeholder 4"/>
          <p:cNvSpPr>
            <a:spLocks noGrp="1"/>
          </p:cNvSpPr>
          <p:nvPr>
            <p:ph type="ftr" sz="quarter" idx="11"/>
          </p:nvPr>
        </p:nvSpPr>
        <p:spPr>
          <a:xfrm>
            <a:off x="1803686" y="6914583"/>
            <a:ext cx="5231844" cy="402483"/>
          </a:xfrm>
        </p:spPr>
        <p:txBody>
          <a:bodyPr/>
          <a:lstStyle>
            <a:lvl1pPr>
              <a:defRPr>
                <a:solidFill>
                  <a:schemeClr val="accent1">
                    <a:lumMod val="50000"/>
                  </a:schemeClr>
                </a:solidFill>
              </a:defRPr>
            </a:lvl1pPr>
          </a:lstStyle>
          <a:p>
            <a:pPr>
              <a:defRPr/>
            </a:pPr>
            <a:endParaRPr lang="en-GB"/>
          </a:p>
        </p:txBody>
      </p:sp>
      <p:grpSp>
        <p:nvGrpSpPr>
          <p:cNvPr id="8" name="Group 7"/>
          <p:cNvGrpSpPr>
            <a:grpSpLocks noChangeAspect="1"/>
          </p:cNvGrpSpPr>
          <p:nvPr/>
        </p:nvGrpSpPr>
        <p:grpSpPr>
          <a:xfrm>
            <a:off x="698789" y="2679312"/>
            <a:ext cx="1008063" cy="1007957"/>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711564" y="2765274"/>
            <a:ext cx="982513" cy="794033"/>
          </a:xfrm>
        </p:spPr>
        <p:txBody>
          <a:bodyPr/>
          <a:lstStyle>
            <a:lvl1pPr>
              <a:defRPr sz="3086"/>
            </a:lvl1pPr>
          </a:lstStyle>
          <a:p>
            <a:pPr>
              <a:defRPr/>
            </a:pPr>
            <a:fld id="{97F72DF7-676D-4969-B854-3C6D54AD5BAC}" type="slidenum">
              <a:rPr lang="en-GB" smtClean="0"/>
              <a:pPr>
                <a:defRPr/>
              </a:pPr>
              <a:t>‹#›</a:t>
            </a:fld>
            <a:endParaRPr lang="en-GB"/>
          </a:p>
        </p:txBody>
      </p:sp>
    </p:spTree>
    <p:extLst>
      <p:ext uri="{BB962C8B-B14F-4D97-AF65-F5344CB8AC3E}">
        <p14:creationId xmlns:p14="http://schemas.microsoft.com/office/powerpoint/2010/main" val="955450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56047" y="2419096"/>
            <a:ext cx="4032250" cy="4384612"/>
          </a:xfrm>
        </p:spPr>
        <p:txBody>
          <a:bodyPr/>
          <a:lstStyle>
            <a:lvl1pPr>
              <a:defRPr sz="2205"/>
            </a:lvl1pPr>
            <a:lvl2pPr>
              <a:defRPr sz="1984"/>
            </a:lvl2pPr>
            <a:lvl3pPr>
              <a:defRPr sz="1764"/>
            </a:lvl3pPr>
            <a:lvl4pPr>
              <a:defRPr sz="1764"/>
            </a:lvl4pPr>
            <a:lvl5pPr>
              <a:defRPr sz="1764"/>
            </a:lvl5pPr>
            <a:lvl6pPr>
              <a:defRPr sz="1764"/>
            </a:lvl6pPr>
            <a:lvl7pPr>
              <a:defRPr sz="1764"/>
            </a:lvl7pPr>
            <a:lvl8pPr>
              <a:defRPr sz="1764"/>
            </a:lvl8pPr>
            <a:lvl9pPr>
              <a:defRPr sz="1764"/>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283088" y="2419096"/>
            <a:ext cx="4032250" cy="4384612"/>
          </a:xfrm>
        </p:spPr>
        <p:txBody>
          <a:bodyPr/>
          <a:lstStyle>
            <a:lvl1pPr>
              <a:defRPr sz="2205"/>
            </a:lvl1pPr>
            <a:lvl2pPr>
              <a:defRPr sz="1984"/>
            </a:lvl2pPr>
            <a:lvl3pPr>
              <a:defRPr sz="1764"/>
            </a:lvl3pPr>
            <a:lvl4pPr>
              <a:defRPr sz="1764"/>
            </a:lvl4pPr>
            <a:lvl5pPr>
              <a:defRPr sz="1764"/>
            </a:lvl5pPr>
            <a:lvl6pPr>
              <a:defRPr sz="1764"/>
            </a:lvl6pPr>
            <a:lvl7pPr>
              <a:defRPr sz="1764"/>
            </a:lvl7pPr>
            <a:lvl8pPr>
              <a:defRPr sz="1764"/>
            </a:lvl8pPr>
            <a:lvl9pPr>
              <a:defRPr sz="1764"/>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ACD39B93-969C-4DF7-B4EC-32AD7F02EE1E}" type="slidenum">
              <a:rPr lang="en-GB" smtClean="0"/>
              <a:pPr>
                <a:defRPr/>
              </a:pPr>
              <a:t>‹#›</a:t>
            </a:fld>
            <a:endParaRPr lang="en-GB"/>
          </a:p>
        </p:txBody>
      </p:sp>
    </p:spTree>
    <p:extLst>
      <p:ext uri="{BB962C8B-B14F-4D97-AF65-F5344CB8AC3E}">
        <p14:creationId xmlns:p14="http://schemas.microsoft.com/office/powerpoint/2010/main" val="213012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56047" y="2257823"/>
            <a:ext cx="4032250" cy="705570"/>
          </a:xfrm>
        </p:spPr>
        <p:txBody>
          <a:bodyPr anchor="ctr">
            <a:normAutofit/>
          </a:bodyPr>
          <a:lstStyle>
            <a:lvl1pPr marL="0" indent="0">
              <a:buNone/>
              <a:defRPr sz="2205" b="1">
                <a:solidFill>
                  <a:schemeClr val="accent1">
                    <a:lumMod val="75000"/>
                  </a:schemeClr>
                </a:solidFill>
              </a:defRPr>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Edit Master text styles</a:t>
            </a:r>
          </a:p>
        </p:txBody>
      </p:sp>
      <p:sp>
        <p:nvSpPr>
          <p:cNvPr id="4" name="Content Placeholder 3"/>
          <p:cNvSpPr>
            <a:spLocks noGrp="1"/>
          </p:cNvSpPr>
          <p:nvPr>
            <p:ph sz="half" idx="2"/>
          </p:nvPr>
        </p:nvSpPr>
        <p:spPr>
          <a:xfrm>
            <a:off x="756047" y="3023870"/>
            <a:ext cx="4032250" cy="3628644"/>
          </a:xfrm>
        </p:spPr>
        <p:txBody>
          <a:bodyPr/>
          <a:lstStyle>
            <a:lvl1pPr>
              <a:defRPr sz="2205"/>
            </a:lvl1pPr>
            <a:lvl2pPr>
              <a:defRPr sz="1984"/>
            </a:lvl2pPr>
            <a:lvl3pPr>
              <a:defRPr sz="1764"/>
            </a:lvl3pPr>
            <a:lvl4pPr>
              <a:defRPr sz="1764"/>
            </a:lvl4pPr>
            <a:lvl5pPr>
              <a:defRPr sz="1764"/>
            </a:lvl5pPr>
            <a:lvl6pPr>
              <a:defRPr sz="1764"/>
            </a:lvl6pPr>
            <a:lvl7pPr>
              <a:defRPr sz="1764"/>
            </a:lvl7pPr>
            <a:lvl8pPr>
              <a:defRPr sz="1764"/>
            </a:lvl8pPr>
            <a:lvl9pPr>
              <a:defRPr sz="1764"/>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314590" y="2257823"/>
            <a:ext cx="4032250" cy="705570"/>
          </a:xfrm>
        </p:spPr>
        <p:txBody>
          <a:bodyPr anchor="ctr">
            <a:normAutofit/>
          </a:bodyPr>
          <a:lstStyle>
            <a:lvl1pPr marL="0" indent="0">
              <a:buNone/>
              <a:defRPr sz="2205" b="1">
                <a:solidFill>
                  <a:schemeClr val="accent1">
                    <a:lumMod val="75000"/>
                  </a:schemeClr>
                </a:solidFill>
              </a:defRPr>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smtClean="0"/>
              <a:t>Edit Master text styles</a:t>
            </a:r>
          </a:p>
        </p:txBody>
      </p:sp>
      <p:sp>
        <p:nvSpPr>
          <p:cNvPr id="6" name="Content Placeholder 5"/>
          <p:cNvSpPr>
            <a:spLocks noGrp="1"/>
          </p:cNvSpPr>
          <p:nvPr>
            <p:ph sz="quarter" idx="4"/>
          </p:nvPr>
        </p:nvSpPr>
        <p:spPr>
          <a:xfrm>
            <a:off x="5314590" y="3023870"/>
            <a:ext cx="4032250" cy="3628644"/>
          </a:xfrm>
        </p:spPr>
        <p:txBody>
          <a:bodyPr/>
          <a:lstStyle>
            <a:lvl1pPr>
              <a:defRPr sz="2205"/>
            </a:lvl1pPr>
            <a:lvl2pPr>
              <a:defRPr sz="1984"/>
            </a:lvl2pPr>
            <a:lvl3pPr>
              <a:defRPr sz="1764"/>
            </a:lvl3pPr>
            <a:lvl4pPr>
              <a:defRPr sz="1764"/>
            </a:lvl4pPr>
            <a:lvl5pPr>
              <a:defRPr sz="1764"/>
            </a:lvl5pPr>
            <a:lvl6pPr>
              <a:defRPr sz="1764"/>
            </a:lvl6pPr>
            <a:lvl7pPr>
              <a:defRPr sz="1764"/>
            </a:lvl7pPr>
            <a:lvl8pPr>
              <a:defRPr sz="1764"/>
            </a:lvl8pPr>
            <a:lvl9pPr>
              <a:defRPr sz="1764"/>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D117C058-923E-426B-8ED9-333118CF4DFF}" type="slidenum">
              <a:rPr lang="en-GB" smtClean="0"/>
              <a:pPr>
                <a:defRPr/>
              </a:pPr>
              <a:t>‹#›</a:t>
            </a:fld>
            <a:endParaRPr lang="en-GB"/>
          </a:p>
        </p:txBody>
      </p:sp>
    </p:spTree>
    <p:extLst>
      <p:ext uri="{BB962C8B-B14F-4D97-AF65-F5344CB8AC3E}">
        <p14:creationId xmlns:p14="http://schemas.microsoft.com/office/powerpoint/2010/main" val="3293115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pPr>
              <a:defRPr/>
            </a:pPr>
            <a:endParaRPr lang="en-GB"/>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pPr>
              <a:defRPr/>
            </a:pPr>
            <a:endParaRPr lang="en-GB"/>
          </a:p>
        </p:txBody>
      </p:sp>
      <p:sp>
        <p:nvSpPr>
          <p:cNvPr id="5" name="Slide Number Placeholder 4"/>
          <p:cNvSpPr>
            <a:spLocks noGrp="1"/>
          </p:cNvSpPr>
          <p:nvPr>
            <p:ph type="sldNum" sz="quarter" idx="12"/>
          </p:nvPr>
        </p:nvSpPr>
        <p:spPr/>
        <p:txBody>
          <a:bodyPr/>
          <a:lstStyle/>
          <a:p>
            <a:pPr>
              <a:defRPr/>
            </a:pPr>
            <a:fld id="{F1FA573D-55E0-4232-BB3E-634667B0528F}" type="slidenum">
              <a:rPr lang="en-GB" smtClean="0"/>
              <a:pPr>
                <a:defRPr/>
              </a:pPr>
              <a:t>‹#›</a:t>
            </a:fld>
            <a:endParaRPr lang="en-GB"/>
          </a:p>
        </p:txBody>
      </p:sp>
    </p:spTree>
    <p:extLst>
      <p:ext uri="{BB962C8B-B14F-4D97-AF65-F5344CB8AC3E}">
        <p14:creationId xmlns:p14="http://schemas.microsoft.com/office/powerpoint/2010/main" val="3089157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EED7FAB1-7102-4BEA-A24D-D907DD3C9ECB}" type="slidenum">
              <a:rPr lang="en-GB" smtClean="0"/>
              <a:pPr>
                <a:defRPr/>
              </a:pPr>
              <a:t>‹#›</a:t>
            </a:fld>
            <a:endParaRPr lang="en-GB"/>
          </a:p>
        </p:txBody>
      </p:sp>
    </p:spTree>
    <p:extLst>
      <p:ext uri="{BB962C8B-B14F-4D97-AF65-F5344CB8AC3E}">
        <p14:creationId xmlns:p14="http://schemas.microsoft.com/office/powerpoint/2010/main" val="970651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865724" y="2"/>
            <a:ext cx="3214901" cy="7559674"/>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069038" y="755967"/>
            <a:ext cx="2646164" cy="1915118"/>
          </a:xfrm>
        </p:spPr>
        <p:txBody>
          <a:bodyPr anchor="b">
            <a:normAutofit/>
          </a:bodyPr>
          <a:lstStyle>
            <a:lvl1pPr>
              <a:defRPr sz="3086" b="0"/>
            </a:lvl1pPr>
          </a:lstStyle>
          <a:p>
            <a:r>
              <a:rPr lang="en-US" smtClean="0"/>
              <a:t>Click to edit Master title style</a:t>
            </a:r>
            <a:endParaRPr lang="en-US" dirty="0"/>
          </a:p>
        </p:txBody>
      </p:sp>
      <p:sp>
        <p:nvSpPr>
          <p:cNvPr id="3" name="Content Placeholder 2"/>
          <p:cNvSpPr>
            <a:spLocks noGrp="1"/>
          </p:cNvSpPr>
          <p:nvPr>
            <p:ph idx="1"/>
          </p:nvPr>
        </p:nvSpPr>
        <p:spPr>
          <a:xfrm>
            <a:off x="693043" y="755968"/>
            <a:ext cx="5549384" cy="5533682"/>
          </a:xfrm>
        </p:spPr>
        <p:txBody>
          <a:bodyPr/>
          <a:lstStyle>
            <a:lvl1pPr>
              <a:defRPr sz="2205"/>
            </a:lvl1pPr>
            <a:lvl2pPr>
              <a:defRPr sz="1984"/>
            </a:lvl2pPr>
            <a:lvl3pPr>
              <a:defRPr sz="1764"/>
            </a:lvl3pPr>
            <a:lvl4pPr>
              <a:defRPr sz="1764"/>
            </a:lvl4pPr>
            <a:lvl5pPr>
              <a:defRPr sz="1764"/>
            </a:lvl5pPr>
            <a:lvl6pPr>
              <a:defRPr sz="1764"/>
            </a:lvl6pPr>
            <a:lvl7pPr>
              <a:defRPr sz="1764"/>
            </a:lvl7pPr>
            <a:lvl8pPr>
              <a:defRPr sz="1764"/>
            </a:lvl8pPr>
            <a:lvl9pPr>
              <a:defRPr sz="1764"/>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69038" y="2671085"/>
            <a:ext cx="2646164" cy="3628644"/>
          </a:xfrm>
        </p:spPr>
        <p:txBody>
          <a:bodyPr>
            <a:normAutofit/>
          </a:bodyPr>
          <a:lstStyle>
            <a:lvl1pPr marL="0" indent="0">
              <a:lnSpc>
                <a:spcPct val="100000"/>
              </a:lnSpc>
              <a:spcBef>
                <a:spcPts val="1102"/>
              </a:spcBef>
              <a:buNone/>
              <a:defRPr sz="1488">
                <a:solidFill>
                  <a:schemeClr val="accent1">
                    <a:lumMod val="50000"/>
                  </a:schemeClr>
                </a:solidFill>
              </a:defRPr>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smtClean="0"/>
              <a:t>Edit Master text styles</a:t>
            </a:r>
          </a:p>
        </p:txBody>
      </p:sp>
      <p:grpSp>
        <p:nvGrpSpPr>
          <p:cNvPr id="12" name="Group 11"/>
          <p:cNvGrpSpPr/>
          <p:nvPr/>
        </p:nvGrpSpPr>
        <p:grpSpPr>
          <a:xfrm>
            <a:off x="9395645" y="6895264"/>
            <a:ext cx="433467" cy="433421"/>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pPr>
              <a:defRPr/>
            </a:pPr>
            <a:endParaRPr lang="en-GB"/>
          </a:p>
        </p:txBody>
      </p:sp>
      <p:sp>
        <p:nvSpPr>
          <p:cNvPr id="10" name="Footer Placeholder 9"/>
          <p:cNvSpPr>
            <a:spLocks noGrp="1"/>
          </p:cNvSpPr>
          <p:nvPr>
            <p:ph type="ftr" sz="quarter" idx="11"/>
          </p:nvPr>
        </p:nvSpPr>
        <p:spPr/>
        <p:txBody>
          <a:bodyPr/>
          <a:lstStyle/>
          <a:p>
            <a:pPr>
              <a:defRPr/>
            </a:pPr>
            <a:endParaRPr lang="en-GB"/>
          </a:p>
        </p:txBody>
      </p:sp>
      <p:sp>
        <p:nvSpPr>
          <p:cNvPr id="11" name="Slide Number Placeholder 10"/>
          <p:cNvSpPr>
            <a:spLocks noGrp="1"/>
          </p:cNvSpPr>
          <p:nvPr>
            <p:ph type="sldNum" sz="quarter" idx="12"/>
          </p:nvPr>
        </p:nvSpPr>
        <p:spPr/>
        <p:txBody>
          <a:bodyPr/>
          <a:lstStyle/>
          <a:p>
            <a:pPr>
              <a:defRPr/>
            </a:pPr>
            <a:fld id="{3B03B372-B010-44CF-90B7-50FEEC176622}" type="slidenum">
              <a:rPr lang="en-GB" smtClean="0"/>
              <a:pPr>
                <a:defRPr/>
              </a:pPr>
              <a:t>‹#›</a:t>
            </a:fld>
            <a:endParaRPr lang="en-GB"/>
          </a:p>
        </p:txBody>
      </p:sp>
    </p:spTree>
    <p:extLst>
      <p:ext uri="{BB962C8B-B14F-4D97-AF65-F5344CB8AC3E}">
        <p14:creationId xmlns:p14="http://schemas.microsoft.com/office/powerpoint/2010/main" val="224699104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865724" y="2"/>
            <a:ext cx="3214901" cy="7559674"/>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069038" y="755967"/>
            <a:ext cx="2646164" cy="1915118"/>
          </a:xfrm>
        </p:spPr>
        <p:txBody>
          <a:bodyPr anchor="b">
            <a:normAutofit/>
          </a:bodyPr>
          <a:lstStyle>
            <a:lvl1pPr>
              <a:defRPr sz="3086"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6865723" cy="7559675"/>
          </a:xfrm>
          <a:solidFill>
            <a:schemeClr val="tx2">
              <a:lumMod val="20000"/>
              <a:lumOff val="80000"/>
            </a:schemeClr>
          </a:solidFill>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smtClean="0"/>
              <a:t>Click icon to add picture</a:t>
            </a:r>
            <a:endParaRPr lang="en-US" dirty="0"/>
          </a:p>
        </p:txBody>
      </p:sp>
      <p:sp>
        <p:nvSpPr>
          <p:cNvPr id="4" name="Text Placeholder 3"/>
          <p:cNvSpPr>
            <a:spLocks noGrp="1"/>
          </p:cNvSpPr>
          <p:nvPr>
            <p:ph type="body" sz="half" idx="2"/>
          </p:nvPr>
        </p:nvSpPr>
        <p:spPr>
          <a:xfrm>
            <a:off x="7069038" y="2671085"/>
            <a:ext cx="2646164" cy="3628644"/>
          </a:xfrm>
        </p:spPr>
        <p:txBody>
          <a:bodyPr>
            <a:normAutofit/>
          </a:bodyPr>
          <a:lstStyle>
            <a:lvl1pPr marL="0" indent="0">
              <a:lnSpc>
                <a:spcPct val="100000"/>
              </a:lnSpc>
              <a:spcBef>
                <a:spcPts val="1102"/>
              </a:spcBef>
              <a:buNone/>
              <a:defRPr sz="1488">
                <a:solidFill>
                  <a:schemeClr val="accent1">
                    <a:lumMod val="50000"/>
                  </a:schemeClr>
                </a:solidFill>
              </a:defRPr>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smtClean="0"/>
              <a:t>Edit Master text styles</a:t>
            </a:r>
          </a:p>
        </p:txBody>
      </p:sp>
      <p:grpSp>
        <p:nvGrpSpPr>
          <p:cNvPr id="12" name="Group 11"/>
          <p:cNvGrpSpPr/>
          <p:nvPr/>
        </p:nvGrpSpPr>
        <p:grpSpPr>
          <a:xfrm>
            <a:off x="9395645" y="6895264"/>
            <a:ext cx="433467" cy="433421"/>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pPr>
              <a:defRPr/>
            </a:pPr>
            <a:endParaRPr lang="en-GB"/>
          </a:p>
        </p:txBody>
      </p:sp>
      <p:sp>
        <p:nvSpPr>
          <p:cNvPr id="10" name="Slide Number Placeholder 9"/>
          <p:cNvSpPr>
            <a:spLocks noGrp="1"/>
          </p:cNvSpPr>
          <p:nvPr>
            <p:ph type="sldNum" sz="quarter" idx="12"/>
          </p:nvPr>
        </p:nvSpPr>
        <p:spPr/>
        <p:txBody>
          <a:bodyPr/>
          <a:lstStyle/>
          <a:p>
            <a:pPr>
              <a:defRPr/>
            </a:pPr>
            <a:fld id="{75A6618A-60D3-44B2-BA2C-B574E97B9F64}" type="slidenum">
              <a:rPr lang="en-GB" smtClean="0"/>
              <a:pPr>
                <a:defRPr/>
              </a:pPr>
              <a:t>‹#›</a:t>
            </a:fld>
            <a:endParaRPr lang="en-GB"/>
          </a:p>
        </p:txBody>
      </p:sp>
    </p:spTree>
    <p:extLst>
      <p:ext uri="{BB962C8B-B14F-4D97-AF65-F5344CB8AC3E}">
        <p14:creationId xmlns:p14="http://schemas.microsoft.com/office/powerpoint/2010/main" val="1203250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345B49AF-D19C-40FD-B297-957683BA4EC9}" type="slidenum">
              <a:rPr lang="en-GB" smtClean="0"/>
              <a:pPr>
                <a:defRPr/>
              </a:pPr>
              <a:t>‹#›</a:t>
            </a:fld>
            <a:endParaRPr lang="en-GB"/>
          </a:p>
        </p:txBody>
      </p:sp>
    </p:spTree>
    <p:extLst>
      <p:ext uri="{BB962C8B-B14F-4D97-AF65-F5344CB8AC3E}">
        <p14:creationId xmlns:p14="http://schemas.microsoft.com/office/powerpoint/2010/main" val="148738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3948" y="587975"/>
            <a:ext cx="2110631" cy="6215733"/>
          </a:xfrm>
        </p:spPr>
        <p:txBody>
          <a:bodyPr vert="eaVert"/>
          <a:lstStyle>
            <a:lvl1pPr>
              <a:defRPr b="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82055" y="587975"/>
            <a:ext cx="6205885" cy="621573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3A01065B-20E8-413B-A8A2-38DCDBE83DCF}" type="slidenum">
              <a:rPr lang="en-GB" smtClean="0"/>
              <a:pPr>
                <a:defRPr/>
              </a:pPr>
              <a:t>‹#›</a:t>
            </a:fld>
            <a:endParaRPr lang="en-GB"/>
          </a:p>
        </p:txBody>
      </p:sp>
    </p:spTree>
    <p:extLst>
      <p:ext uri="{BB962C8B-B14F-4D97-AF65-F5344CB8AC3E}">
        <p14:creationId xmlns:p14="http://schemas.microsoft.com/office/powerpoint/2010/main" val="2083828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56047" y="671972"/>
            <a:ext cx="8566782" cy="1258196"/>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45E51944-E0F3-DD4F-B8AC-B68A1FE1D0A6}"/>
              </a:ext>
            </a:extLst>
          </p:cNvPr>
          <p:cNvSpPr>
            <a:spLocks noGrp="1"/>
          </p:cNvSpPr>
          <p:nvPr>
            <p:ph type="ftr" idx="10"/>
          </p:nvPr>
        </p:nvSpPr>
        <p:spPr>
          <a:xfrm>
            <a:off x="839788" y="6888163"/>
            <a:ext cx="5794375" cy="501650"/>
          </a:xfrm>
        </p:spPr>
        <p:txBody>
          <a:bodyPr/>
          <a:lstStyle>
            <a:lvl1pPr>
              <a:defRPr/>
            </a:lvl1pPr>
          </a:lstStyle>
          <a:p>
            <a:pPr>
              <a:defRPr/>
            </a:pPr>
            <a:endParaRPr lang="en-GB"/>
          </a:p>
        </p:txBody>
      </p:sp>
      <p:sp>
        <p:nvSpPr>
          <p:cNvPr id="4" name="Slide Number Placeholder 3">
            <a:extLst>
              <a:ext uri="{FF2B5EF4-FFF2-40B4-BE49-F238E27FC236}">
                <a16:creationId xmlns:a16="http://schemas.microsoft.com/office/drawing/2014/main" id="{FE970A64-985D-8748-B32F-47C519DF4FC9}"/>
              </a:ext>
            </a:extLst>
          </p:cNvPr>
          <p:cNvSpPr>
            <a:spLocks noGrp="1"/>
          </p:cNvSpPr>
          <p:nvPr>
            <p:ph type="sldNum" idx="11"/>
          </p:nvPr>
        </p:nvSpPr>
        <p:spPr>
          <a:xfrm>
            <a:off x="7224713" y="6888163"/>
            <a:ext cx="2098675" cy="501650"/>
          </a:xfrm>
        </p:spPr>
        <p:txBody>
          <a:bodyPr/>
          <a:lstStyle>
            <a:lvl1pPr>
              <a:defRPr/>
            </a:lvl1pPr>
          </a:lstStyle>
          <a:p>
            <a:pPr>
              <a:defRPr/>
            </a:pPr>
            <a:fld id="{8CFA9123-3EF1-4313-A755-A40538D8AD9E}" type="slidenum">
              <a:rPr lang="en-GB"/>
              <a:pPr>
                <a:defRPr/>
              </a:pPr>
              <a:t>‹#›</a:t>
            </a:fld>
            <a:endParaRPr lang="en-GB"/>
          </a:p>
        </p:txBody>
      </p:sp>
    </p:spTree>
    <p:extLst>
      <p:ext uri="{BB962C8B-B14F-4D97-AF65-F5344CB8AC3E}">
        <p14:creationId xmlns:p14="http://schemas.microsoft.com/office/powerpoint/2010/main" val="1803172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9395645" y="6895264"/>
            <a:ext cx="433467" cy="433421"/>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756047" y="534217"/>
            <a:ext cx="8568531" cy="177400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56047" y="2338459"/>
            <a:ext cx="8568531" cy="446524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606169" y="6914584"/>
            <a:ext cx="2706648" cy="402483"/>
          </a:xfrm>
          <a:prstGeom prst="rect">
            <a:avLst/>
          </a:prstGeom>
        </p:spPr>
        <p:txBody>
          <a:bodyPr vert="horz" lIns="91440" tIns="45720" rIns="91440" bIns="45720" rtlCol="0" anchor="ctr"/>
          <a:lstStyle>
            <a:lvl1pPr algn="r">
              <a:defRPr sz="1102">
                <a:solidFill>
                  <a:schemeClr val="accent1">
                    <a:lumMod val="50000"/>
                  </a:schemeClr>
                </a:solidFill>
              </a:defRPr>
            </a:lvl1pPr>
          </a:lstStyle>
          <a:p>
            <a:pPr>
              <a:defRPr/>
            </a:pPr>
            <a:endParaRPr lang="en-GB"/>
          </a:p>
        </p:txBody>
      </p:sp>
      <p:sp>
        <p:nvSpPr>
          <p:cNvPr id="5" name="Footer Placeholder 4"/>
          <p:cNvSpPr>
            <a:spLocks noGrp="1"/>
          </p:cNvSpPr>
          <p:nvPr>
            <p:ph type="ftr" sz="quarter" idx="3"/>
          </p:nvPr>
        </p:nvSpPr>
        <p:spPr>
          <a:xfrm>
            <a:off x="756047" y="6914584"/>
            <a:ext cx="5231844" cy="402483"/>
          </a:xfrm>
          <a:prstGeom prst="rect">
            <a:avLst/>
          </a:prstGeom>
        </p:spPr>
        <p:txBody>
          <a:bodyPr vert="horz" lIns="91440" tIns="45720" rIns="91440" bIns="45720" rtlCol="0" anchor="ctr"/>
          <a:lstStyle>
            <a:lvl1pPr algn="l">
              <a:defRPr sz="1102">
                <a:solidFill>
                  <a:schemeClr val="accent1">
                    <a:lumMod val="50000"/>
                  </a:schemeClr>
                </a:solidFill>
              </a:defRPr>
            </a:lvl1pPr>
          </a:lstStyle>
          <a:p>
            <a:pPr>
              <a:defRPr/>
            </a:pPr>
            <a:endParaRPr lang="en-GB"/>
          </a:p>
        </p:txBody>
      </p:sp>
      <p:sp>
        <p:nvSpPr>
          <p:cNvPr id="6" name="Slide Number Placeholder 5"/>
          <p:cNvSpPr>
            <a:spLocks noGrp="1"/>
          </p:cNvSpPr>
          <p:nvPr>
            <p:ph type="sldNum" sz="quarter" idx="4"/>
          </p:nvPr>
        </p:nvSpPr>
        <p:spPr>
          <a:xfrm>
            <a:off x="9352300" y="6914584"/>
            <a:ext cx="529233" cy="402483"/>
          </a:xfrm>
          <a:prstGeom prst="rect">
            <a:avLst/>
          </a:prstGeom>
        </p:spPr>
        <p:txBody>
          <a:bodyPr vert="horz" lIns="91440" tIns="45720" rIns="91440" bIns="45720" rtlCol="0" anchor="ctr"/>
          <a:lstStyle>
            <a:lvl1pPr algn="ctr">
              <a:defRPr sz="1213" b="1" spc="-77" baseline="0">
                <a:solidFill>
                  <a:srgbClr val="FFFFFF"/>
                </a:solidFill>
                <a:latin typeface="+mn-lt"/>
              </a:defRPr>
            </a:lvl1pPr>
          </a:lstStyle>
          <a:p>
            <a:pPr>
              <a:defRPr/>
            </a:pPr>
            <a:fld id="{3B03B372-B010-44CF-90B7-50FEEC176622}" type="slidenum">
              <a:rPr lang="en-GB" smtClean="0"/>
              <a:pPr>
                <a:defRPr/>
              </a:pPr>
              <a:t>‹#›</a:t>
            </a:fld>
            <a:endParaRPr lang="en-GB"/>
          </a:p>
        </p:txBody>
      </p:sp>
    </p:spTree>
    <p:extLst>
      <p:ext uri="{BB962C8B-B14F-4D97-AF65-F5344CB8AC3E}">
        <p14:creationId xmlns:p14="http://schemas.microsoft.com/office/powerpoint/2010/main" val="3991068626"/>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Lst>
  <p:hf hdr="0" ftr="0" dt="0"/>
  <p:txStyles>
    <p:titleStyle>
      <a:lvl1pPr algn="l" defTabSz="1007943" rtl="0" eaLnBrk="1" latinLnBrk="0" hangingPunct="1">
        <a:lnSpc>
          <a:spcPct val="90000"/>
        </a:lnSpc>
        <a:spcBef>
          <a:spcPct val="0"/>
        </a:spcBef>
        <a:buNone/>
        <a:defRPr sz="463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201589" indent="-201589" algn="l" defTabSz="1007943" rtl="0" eaLnBrk="1" latinLnBrk="0" hangingPunct="1">
        <a:lnSpc>
          <a:spcPct val="90000"/>
        </a:lnSpc>
        <a:spcBef>
          <a:spcPts val="1323"/>
        </a:spcBef>
        <a:buClr>
          <a:schemeClr val="accent1">
            <a:lumMod val="75000"/>
          </a:schemeClr>
        </a:buClr>
        <a:buSzPct val="85000"/>
        <a:buFont typeface="Wingdings" pitchFamily="2" charset="2"/>
        <a:buChar char="§"/>
        <a:defRPr sz="2205" kern="1200">
          <a:solidFill>
            <a:schemeClr val="tx1"/>
          </a:solidFill>
          <a:latin typeface="+mn-lt"/>
          <a:ea typeface="+mn-ea"/>
          <a:cs typeface="+mn-cs"/>
        </a:defRPr>
      </a:lvl1pPr>
      <a:lvl2pPr marL="503972" indent="-201589"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984" kern="1200">
          <a:solidFill>
            <a:schemeClr val="tx1"/>
          </a:solidFill>
          <a:latin typeface="+mn-lt"/>
          <a:ea typeface="+mn-ea"/>
          <a:cs typeface="+mn-cs"/>
        </a:defRPr>
      </a:lvl2pPr>
      <a:lvl3pPr marL="806354" indent="-201589"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3pPr>
      <a:lvl4pPr marL="1108737" indent="-201589"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4pPr>
      <a:lvl5pPr marL="1411120" indent="-201589"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5pPr>
      <a:lvl6pPr marL="1763680" indent="-251986"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6pPr>
      <a:lvl7pPr marL="2094370" indent="-251986"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7pPr>
      <a:lvl8pPr marL="2425060" indent="-251986"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8pPr>
      <a:lvl9pPr marL="2755750" indent="-251986"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hyperlink" Target="http://nz2.php.net/manual/en/function.session-destroy.php"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Rectang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152400" y="2781300"/>
            <a:ext cx="8585200" cy="850900"/>
          </a:xfrm>
        </p:spPr>
      </p:pic>
      <p:sp>
        <p:nvSpPr>
          <p:cNvPr id="15363" name="Subtitle 2"/>
          <p:cNvSpPr txBox="1">
            <a:spLocks/>
          </p:cNvSpPr>
          <p:nvPr/>
        </p:nvSpPr>
        <p:spPr bwMode="auto">
          <a:xfrm>
            <a:off x="755650" y="4535488"/>
            <a:ext cx="7123113" cy="117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794" tIns="50397" rIns="100794" bIns="50397"/>
          <a:lstStyle>
            <a:lvl1pPr marL="114300">
              <a:spcBef>
                <a:spcPct val="20000"/>
              </a:spcBef>
              <a:buClr>
                <a:schemeClr val="accent1"/>
              </a:buClr>
              <a:buFont typeface="Arial" panose="020B0604020202020204" pitchFamily="34" charset="0"/>
              <a:buChar char="•"/>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defRPr sz="1500">
                <a:solidFill>
                  <a:schemeClr val="tx1"/>
                </a:solidFill>
                <a:latin typeface="Calibri" panose="020F0502020204030204" pitchFamily="34" charset="0"/>
              </a:defRPr>
            </a:lvl9pPr>
          </a:lstStyle>
          <a:p>
            <a:pPr algn="ctr" eaLnBrk="1" hangingPunct="1">
              <a:lnSpc>
                <a:spcPct val="95000"/>
              </a:lnSpc>
              <a:buFont typeface="Arial" panose="020B0604020202020204" pitchFamily="34" charset="0"/>
              <a:buNone/>
            </a:pPr>
            <a:r>
              <a:rPr lang="en-US" altLang="en-US" sz="3100" dirty="0" smtClean="0">
                <a:latin typeface="TME"/>
                <a:cs typeface="Arial" panose="020B0604020202020204" pitchFamily="34" charset="0"/>
              </a:rPr>
              <a:t>CP 311: </a:t>
            </a:r>
            <a:r>
              <a:rPr lang="en-US" altLang="en-US" sz="3100" dirty="0">
                <a:latin typeface="TME"/>
                <a:cs typeface="Arial" panose="020B0604020202020204" pitchFamily="34" charset="0"/>
              </a:rPr>
              <a:t>Internet programming and </a:t>
            </a:r>
            <a:r>
              <a:rPr lang="en-US" altLang="en-US" sz="3100" dirty="0" smtClean="0">
                <a:latin typeface="TME"/>
                <a:cs typeface="Arial" panose="020B0604020202020204" pitchFamily="34" charset="0"/>
              </a:rPr>
              <a:t>applications II</a:t>
            </a:r>
            <a:endParaRPr lang="en-US" altLang="en-US" sz="3100" dirty="0">
              <a:latin typeface="TME"/>
              <a:cs typeface="Arial" panose="020B0604020202020204"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897A3F1-6152-0C45-81DC-3E154E94B705}"/>
              </a:ext>
            </a:extLst>
          </p:cNvPr>
          <p:cNvSpPr>
            <a:spLocks noGrp="1" noChangeArrowheads="1"/>
          </p:cNvSpPr>
          <p:nvPr>
            <p:ph type="title"/>
          </p:nvPr>
        </p:nvSpPr>
        <p:spPr/>
        <p:txBody>
          <a:bodyPr/>
          <a:lstStyle/>
          <a:p>
            <a:pPr defTabSz="1007943" eaLnBrk="1" fontAlgn="auto" hangingPunct="1">
              <a:spcAft>
                <a:spcPts val="0"/>
              </a:spcAft>
              <a:defRPr/>
            </a:pPr>
            <a:r>
              <a:rPr lang="en-US" dirty="0"/>
              <a:t>Objectives</a:t>
            </a:r>
            <a:endParaRPr lang="en-GB" dirty="0"/>
          </a:p>
        </p:txBody>
      </p:sp>
      <p:sp>
        <p:nvSpPr>
          <p:cNvPr id="17410" name="Rectangle 3"/>
          <p:cNvSpPr>
            <a:spLocks noGrp="1"/>
          </p:cNvSpPr>
          <p:nvPr>
            <p:ph idx="1"/>
          </p:nvPr>
        </p:nvSpPr>
        <p:spPr/>
        <p:txBody>
          <a:bodyPr>
            <a:normAutofit/>
          </a:bodyPr>
          <a:lstStyle/>
          <a:p>
            <a:pPr eaLnBrk="1" hangingPunct="1"/>
            <a:r>
              <a:rPr lang="en-US" altLang="en-US" sz="4400" dirty="0" smtClean="0">
                <a:latin typeface="Times New Roman" panose="02020603050405020304" pitchFamily="18" charset="0"/>
                <a:cs typeface="Times New Roman" panose="02020603050405020304" pitchFamily="18" charset="0"/>
              </a:rPr>
              <a:t>Learn about</a:t>
            </a:r>
            <a:r>
              <a:rPr lang="en-GB" altLang="en-US" sz="4400" dirty="0" smtClean="0">
                <a:latin typeface="Times New Roman" panose="02020603050405020304" pitchFamily="18" charset="0"/>
                <a:cs typeface="Times New Roman" panose="02020603050405020304" pitchFamily="18" charset="0"/>
              </a:rPr>
              <a:t> Cookies</a:t>
            </a:r>
          </a:p>
          <a:p>
            <a:pPr eaLnBrk="1" hangingPunct="1"/>
            <a:r>
              <a:rPr lang="en-US" altLang="en-US" sz="4400" dirty="0" smtClean="0">
                <a:latin typeface="Times New Roman" panose="02020603050405020304" pitchFamily="18" charset="0"/>
                <a:cs typeface="Times New Roman" panose="02020603050405020304" pitchFamily="18" charset="0"/>
              </a:rPr>
              <a:t>Learn about</a:t>
            </a:r>
            <a:r>
              <a:rPr lang="en-GB" altLang="en-US" sz="4400" dirty="0" smtClean="0">
                <a:latin typeface="Times New Roman" panose="02020603050405020304" pitchFamily="18" charset="0"/>
                <a:cs typeface="Times New Roman" panose="02020603050405020304" pitchFamily="18" charset="0"/>
              </a:rPr>
              <a:t> Sessions</a:t>
            </a:r>
          </a:p>
        </p:txBody>
      </p:sp>
      <p:sp>
        <p:nvSpPr>
          <p:cNvPr id="17411" name="Slide Number Placeholder 1"/>
          <p:cNvSpPr>
            <a:spLocks noGrp="1"/>
          </p:cNvSpPr>
          <p:nvPr>
            <p:ph type="sldNum" sz="quarter" idx="4294967295"/>
          </p:nvPr>
        </p:nvSpPr>
        <p:spPr bwMode="auto">
          <a:xfrm rot="16200000">
            <a:off x="7394575" y="1814513"/>
            <a:ext cx="2686050" cy="403225"/>
          </a:xfrm>
          <a:prstGeom prst="rect">
            <a:avLst/>
          </a:pr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0794" tIns="50397" rIns="100794" bIns="50397"/>
          <a:lstStyle/>
          <a:p>
            <a:pPr algn="l"/>
            <a:fld id="{66A2A1CB-AAF1-459C-B572-26BC53BD0DEB}" type="slidenum">
              <a:rPr lang="en-GB" altLang="en-US" sz="1300" smtClean="0">
                <a:solidFill>
                  <a:schemeClr val="bg2"/>
                </a:solidFill>
              </a:rPr>
              <a:pPr algn="l"/>
              <a:t>2</a:t>
            </a:fld>
            <a:endParaRPr lang="en-GB" altLang="en-US" sz="1300" smtClean="0">
              <a:solidFill>
                <a:schemeClr val="bg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94825608-EEC2-6F46-B57F-F8DEE4C6A167}"/>
              </a:ext>
            </a:extLst>
          </p:cNvPr>
          <p:cNvSpPr>
            <a:spLocks noGrp="1" noChangeArrowheads="1"/>
          </p:cNvSpPr>
          <p:nvPr>
            <p:ph type="title"/>
          </p:nvPr>
        </p:nvSpPr>
        <p:spPr>
          <a:xfrm>
            <a:off x="755650" y="671513"/>
            <a:ext cx="8567738" cy="1260475"/>
          </a:xfrm>
        </p:spPr>
        <p:txBody>
          <a:bodyPr lIns="90000" tIns="74520" rIns="90000" bIns="4680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GB"/>
              <a:t>The need for </a:t>
            </a:r>
            <a:r>
              <a:rPr lang="en-GB" b="1"/>
              <a:t>persistence</a:t>
            </a:r>
          </a:p>
        </p:txBody>
      </p:sp>
      <p:sp>
        <p:nvSpPr>
          <p:cNvPr id="19458" name="Rectangle 2"/>
          <p:cNvSpPr>
            <a:spLocks noGrp="1"/>
          </p:cNvSpPr>
          <p:nvPr>
            <p:ph idx="1"/>
          </p:nvPr>
        </p:nvSpPr>
        <p:spPr>
          <a:xfrm>
            <a:off x="755650" y="2184400"/>
            <a:ext cx="8567738" cy="4537075"/>
          </a:xfrm>
        </p:spPr>
        <p:txBody>
          <a:bodyPr lIns="90000" tIns="64440" rIns="90000" bIns="46800">
            <a:normAutofit/>
          </a:bodyPr>
          <a:lstStyle/>
          <a:p>
            <a:pPr marL="431800" indent="-323850" eaLnBrk="1" hangingPunct="1">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t>Consider these examples</a:t>
            </a:r>
          </a:p>
          <a:p>
            <a:pPr marL="863600" lvl="1" indent="-287338" eaLnBrk="1" hangingPunct="1">
              <a:spcBef>
                <a:spcPts val="600"/>
              </a:spcBef>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t>Counting the number of “</a:t>
            </a:r>
            <a:r>
              <a:rPr lang="en-US" altLang="en-US" sz="2800" b="1" dirty="0" smtClean="0">
                <a:solidFill>
                  <a:srgbClr val="00B050"/>
                </a:solidFill>
              </a:rPr>
              <a:t>hits</a:t>
            </a:r>
            <a:r>
              <a:rPr lang="en-US" altLang="en-US" sz="2800" dirty="0" smtClean="0"/>
              <a:t>” on a website</a:t>
            </a:r>
          </a:p>
          <a:p>
            <a:pPr marL="863600" lvl="1" indent="-287338" eaLnBrk="1" hangingPunct="1">
              <a:spcBef>
                <a:spcPts val="600"/>
              </a:spcBef>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i="1" dirty="0" smtClean="0"/>
              <a:t>i.e</a:t>
            </a:r>
            <a:r>
              <a:rPr lang="en-US" altLang="en-US" sz="2800" dirty="0" smtClean="0"/>
              <a:t>. </a:t>
            </a:r>
            <a:r>
              <a:rPr lang="en-US" altLang="en-US" sz="2800" dirty="0" smtClean="0">
                <a:solidFill>
                  <a:srgbClr val="0066FF"/>
                </a:solidFill>
              </a:rPr>
              <a:t>how many times does a client load your web page source</a:t>
            </a:r>
          </a:p>
          <a:p>
            <a:pPr marL="863600" lvl="1" indent="-287338" eaLnBrk="1" hangingPunct="1">
              <a:spcBef>
                <a:spcPts val="600"/>
              </a:spcBef>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solidFill>
                  <a:srgbClr val="0066FF"/>
                </a:solidFill>
              </a:rPr>
              <a:t>The questionnaire on computing experience</a:t>
            </a:r>
          </a:p>
          <a:p>
            <a:pPr marL="863600" lvl="1" indent="-287338" eaLnBrk="1" hangingPunct="1">
              <a:spcBef>
                <a:spcPts val="600"/>
              </a:spcBef>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altLang="en-US" sz="2800" dirty="0" smtClean="0"/>
          </a:p>
          <a:p>
            <a:pPr marL="431800" indent="-323850" eaLnBrk="1" hangingPunct="1">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altLang="en-US" sz="2800" dirty="0" smtClean="0"/>
              <a:t>Somehow your </a:t>
            </a:r>
            <a:r>
              <a:rPr lang="en-US" altLang="en-US" sz="2800" b="1" dirty="0" smtClean="0">
                <a:solidFill>
                  <a:srgbClr val="0066FF"/>
                </a:solidFill>
              </a:rPr>
              <a:t>.</a:t>
            </a:r>
            <a:r>
              <a:rPr lang="en-US" altLang="en-US" sz="2800" b="1" dirty="0" err="1" smtClean="0">
                <a:solidFill>
                  <a:srgbClr val="0066FF"/>
                </a:solidFill>
              </a:rPr>
              <a:t>php</a:t>
            </a:r>
            <a:r>
              <a:rPr lang="en-US" altLang="en-US" sz="2800" b="1" dirty="0" smtClean="0">
                <a:solidFill>
                  <a:srgbClr val="0066FF"/>
                </a:solidFill>
              </a:rPr>
              <a:t> </a:t>
            </a:r>
            <a:r>
              <a:rPr lang="en-US" altLang="en-US" sz="2800" dirty="0" smtClean="0"/>
              <a:t>needs to remember previous instances of it being requested by a client</a:t>
            </a:r>
          </a:p>
        </p:txBody>
      </p:sp>
      <p:sp>
        <p:nvSpPr>
          <p:cNvPr id="19459"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D86996DC-FEA9-44C6-9A11-1373402224D3}" type="slidenum">
              <a:rPr lang="en-GB" altLang="en-US" smtClean="0"/>
              <a:pPr/>
              <a:t>3</a:t>
            </a:fld>
            <a:endParaRPr lang="en-GB" altLang="en-US"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a:extLst>
              <a:ext uri="{FF2B5EF4-FFF2-40B4-BE49-F238E27FC236}">
                <a16:creationId xmlns:a16="http://schemas.microsoft.com/office/drawing/2014/main" id="{F090F08E-4F3E-A845-A5B4-1E9E7C6A5E40}"/>
              </a:ext>
            </a:extLst>
          </p:cNvPr>
          <p:cNvSpPr>
            <a:spLocks noGrp="1" noChangeArrowheads="1"/>
          </p:cNvSpPr>
          <p:nvPr>
            <p:ph type="title"/>
          </p:nvPr>
        </p:nvSpPr>
        <p:spPr>
          <a:xfrm>
            <a:off x="755650" y="671513"/>
            <a:ext cx="8567738" cy="1260475"/>
          </a:xfrm>
        </p:spPr>
        <p:txBody>
          <a:bodyPr lIns="90000" tIns="74520" rIns="90000" bIns="4680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GB"/>
              <a:t>Persistence</a:t>
            </a:r>
          </a:p>
        </p:txBody>
      </p:sp>
      <p:sp>
        <p:nvSpPr>
          <p:cNvPr id="21506" name="Rectangle 2"/>
          <p:cNvSpPr>
            <a:spLocks noGrp="1"/>
          </p:cNvSpPr>
          <p:nvPr>
            <p:ph idx="1"/>
          </p:nvPr>
        </p:nvSpPr>
        <p:spPr>
          <a:xfrm>
            <a:off x="755650" y="2184400"/>
            <a:ext cx="8567738" cy="4537075"/>
          </a:xfrm>
        </p:spPr>
        <p:txBody>
          <a:bodyPr lIns="90000" tIns="66960" rIns="90000" bIns="46800">
            <a:normAutofit/>
          </a:bodyPr>
          <a:lstStyle/>
          <a:p>
            <a:pPr marL="431800" indent="-323850" eaLnBrk="1" hangingPunct="1">
              <a:spcBef>
                <a:spcPts val="8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ltLang="en-US" sz="2800" dirty="0" smtClean="0">
                <a:latin typeface="Times New Roman" panose="02020603050405020304" pitchFamily="18" charset="0"/>
                <a:cs typeface="Times New Roman" panose="02020603050405020304" pitchFamily="18" charset="0"/>
              </a:rPr>
              <a:t>Persistence is the ability of data to </a:t>
            </a:r>
            <a:r>
              <a:rPr lang="en-GB" altLang="en-US" sz="2800" b="1" dirty="0" smtClean="0">
                <a:latin typeface="Times New Roman" panose="02020603050405020304" pitchFamily="18" charset="0"/>
                <a:cs typeface="Times New Roman" panose="02020603050405020304" pitchFamily="18" charset="0"/>
              </a:rPr>
              <a:t>outlive</a:t>
            </a:r>
            <a:r>
              <a:rPr lang="en-GB" altLang="en-US" sz="2800" dirty="0" smtClean="0">
                <a:latin typeface="Times New Roman" panose="02020603050405020304" pitchFamily="18" charset="0"/>
                <a:cs typeface="Times New Roman" panose="02020603050405020304" pitchFamily="18" charset="0"/>
              </a:rPr>
              <a:t> the execution of the program that created them</a:t>
            </a:r>
            <a:r>
              <a:rPr lang="en-GB" altLang="en-US" sz="2800" dirty="0" smtClean="0">
                <a:latin typeface="Times New Roman" panose="02020603050405020304" pitchFamily="18" charset="0"/>
                <a:cs typeface="Times New Roman" panose="02020603050405020304" pitchFamily="18" charset="0"/>
              </a:rPr>
              <a:t>.</a:t>
            </a:r>
            <a:endParaRPr lang="en-GB" altLang="en-US" sz="2800" dirty="0" smtClean="0">
              <a:latin typeface="Times New Roman" panose="02020603050405020304" pitchFamily="18" charset="0"/>
              <a:cs typeface="Times New Roman" panose="02020603050405020304" pitchFamily="18" charset="0"/>
            </a:endParaRPr>
          </a:p>
          <a:p>
            <a:pPr marL="431800" indent="-323850" eaLnBrk="1" hangingPunct="1">
              <a:spcBef>
                <a:spcPts val="8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ltLang="en-US" sz="2800" dirty="0" smtClean="0">
                <a:latin typeface="Times New Roman" panose="02020603050405020304" pitchFamily="18" charset="0"/>
                <a:cs typeface="Times New Roman" panose="02020603050405020304" pitchFamily="18" charset="0"/>
              </a:rPr>
              <a:t>An obvious way of achieving persistence is to simply </a:t>
            </a:r>
            <a:r>
              <a:rPr lang="en-GB" altLang="en-US" sz="2800" u="sng" dirty="0" smtClean="0">
                <a:latin typeface="Times New Roman" panose="02020603050405020304" pitchFamily="18" charset="0"/>
                <a:cs typeface="Times New Roman" panose="02020603050405020304" pitchFamily="18" charset="0"/>
              </a:rPr>
              <a:t>save </a:t>
            </a:r>
            <a:r>
              <a:rPr lang="en-GB" altLang="en-US" sz="2800" dirty="0" smtClean="0">
                <a:latin typeface="Times New Roman" panose="02020603050405020304" pitchFamily="18" charset="0"/>
                <a:cs typeface="Times New Roman" panose="02020603050405020304" pitchFamily="18" charset="0"/>
              </a:rPr>
              <a:t>the</a:t>
            </a:r>
            <a:r>
              <a:rPr lang="en-GB" altLang="en-US" sz="2800" u="sng" dirty="0" smtClean="0">
                <a:latin typeface="Times New Roman" panose="02020603050405020304" pitchFamily="18" charset="0"/>
                <a:cs typeface="Times New Roman" panose="02020603050405020304" pitchFamily="18" charset="0"/>
              </a:rPr>
              <a:t> data in a file</a:t>
            </a:r>
          </a:p>
          <a:p>
            <a:pPr marL="431800" indent="-323850" eaLnBrk="1" hangingPunct="1">
              <a:spcBef>
                <a:spcPts val="8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ltLang="en-US" sz="2800" dirty="0" smtClean="0">
                <a:latin typeface="Times New Roman" panose="02020603050405020304" pitchFamily="18" charset="0"/>
                <a:cs typeface="Times New Roman" panose="02020603050405020304" pitchFamily="18" charset="0"/>
              </a:rPr>
              <a:t>Common uses include; </a:t>
            </a:r>
          </a:p>
          <a:p>
            <a:pPr marL="758825" lvl="1" indent="-323850" eaLnBrk="1" hangingPunct="1">
              <a:spcBef>
                <a:spcPts val="8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ltLang="en-US" sz="2800" b="1" dirty="0" smtClean="0">
                <a:latin typeface="Times New Roman" panose="02020603050405020304" pitchFamily="18" charset="0"/>
                <a:cs typeface="Times New Roman" panose="02020603050405020304" pitchFamily="18" charset="0"/>
              </a:rPr>
              <a:t>session tracking, </a:t>
            </a:r>
          </a:p>
          <a:p>
            <a:pPr marL="758825" lvl="1" indent="-323850" eaLnBrk="1" hangingPunct="1">
              <a:spcBef>
                <a:spcPts val="8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ltLang="en-US" sz="2800" b="1" dirty="0" smtClean="0">
                <a:latin typeface="Times New Roman" panose="02020603050405020304" pitchFamily="18" charset="0"/>
                <a:cs typeface="Times New Roman" panose="02020603050405020304" pitchFamily="18" charset="0"/>
              </a:rPr>
              <a:t>maintaining data across multiple visits, </a:t>
            </a:r>
          </a:p>
          <a:p>
            <a:pPr marL="758825" lvl="1" indent="-323850" eaLnBrk="1" hangingPunct="1">
              <a:spcBef>
                <a:spcPts val="8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ltLang="en-US" sz="2800" b="1" dirty="0" smtClean="0">
                <a:latin typeface="Times New Roman" panose="02020603050405020304" pitchFamily="18" charset="0"/>
                <a:cs typeface="Times New Roman" panose="02020603050405020304" pitchFamily="18" charset="0"/>
              </a:rPr>
              <a:t>holding shopping cart contents, </a:t>
            </a:r>
          </a:p>
          <a:p>
            <a:pPr marL="758825" lvl="1" indent="-323850" eaLnBrk="1" hangingPunct="1">
              <a:spcBef>
                <a:spcPts val="8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altLang="en-US" sz="2800" b="1" dirty="0" smtClean="0">
                <a:latin typeface="Times New Roman" panose="02020603050405020304" pitchFamily="18" charset="0"/>
                <a:cs typeface="Times New Roman" panose="02020603050405020304" pitchFamily="18" charset="0"/>
              </a:rPr>
              <a:t>storing login details, and more. </a:t>
            </a:r>
          </a:p>
          <a:p>
            <a:pPr marL="431800" indent="-323850" eaLnBrk="1" hangingPunct="1">
              <a:spcBef>
                <a:spcPts val="8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GB" altLang="en-US" u="sng" dirty="0" smtClean="0"/>
          </a:p>
        </p:txBody>
      </p:sp>
      <p:sp>
        <p:nvSpPr>
          <p:cNvPr id="21507"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1036F848-E5E2-4D5A-96E6-839EDF6EE0BF}" type="slidenum">
              <a:rPr lang="en-GB" altLang="en-US" smtClean="0"/>
              <a:pPr/>
              <a:t>4</a:t>
            </a:fld>
            <a:endParaRPr lang="en-GB" altLang="en-US"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a:extLst>
              <a:ext uri="{FF2B5EF4-FFF2-40B4-BE49-F238E27FC236}">
                <a16:creationId xmlns:a16="http://schemas.microsoft.com/office/drawing/2014/main" id="{30927257-DCEA-E24B-A2BF-EAD5A815347D}"/>
              </a:ext>
            </a:extLst>
          </p:cNvPr>
          <p:cNvSpPr>
            <a:spLocks noGrp="1" noChangeArrowheads="1"/>
          </p:cNvSpPr>
          <p:nvPr>
            <p:ph type="title"/>
          </p:nvPr>
        </p:nvSpPr>
        <p:spPr>
          <a:xfrm>
            <a:off x="755650" y="323850"/>
            <a:ext cx="8567738" cy="1260475"/>
          </a:xfrm>
        </p:spPr>
        <p:txBody>
          <a:bodyPr lIns="90000" tIns="74520" rIns="90000" bIns="4680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GB"/>
              <a:t>Persistence and HTTP</a:t>
            </a:r>
          </a:p>
        </p:txBody>
      </p:sp>
      <p:sp>
        <p:nvSpPr>
          <p:cNvPr id="23572"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A8A12270-C7A5-43DB-9B51-2B7F6E183C63}" type="slidenum">
              <a:rPr lang="en-GB" altLang="en-US" smtClean="0"/>
              <a:pPr/>
              <a:t>5</a:t>
            </a:fld>
            <a:endParaRPr lang="en-GB" altLang="en-US" smtClean="0"/>
          </a:p>
        </p:txBody>
      </p:sp>
      <p:sp>
        <p:nvSpPr>
          <p:cNvPr id="23554" name="Text Box 2"/>
          <p:cNvSpPr txBox="1">
            <a:spLocks noChangeArrowheads="1"/>
          </p:cNvSpPr>
          <p:nvPr/>
        </p:nvSpPr>
        <p:spPr bwMode="auto">
          <a:xfrm>
            <a:off x="569913" y="1487488"/>
            <a:ext cx="9007475" cy="3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marL="457200" indent="-457200">
              <a:spcBef>
                <a:spcPct val="20000"/>
              </a:spcBef>
              <a:buClr>
                <a:schemeClr val="accent1"/>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1500">
                <a:solidFill>
                  <a:schemeClr val="tx1"/>
                </a:solidFill>
                <a:latin typeface="Calibri" panose="020F0502020204030204" pitchFamily="34" charset="0"/>
              </a:defRPr>
            </a:lvl9pPr>
          </a:lstStyle>
          <a:p>
            <a:pPr eaLnBrk="1">
              <a:lnSpc>
                <a:spcPct val="117000"/>
              </a:lnSpc>
              <a:spcBef>
                <a:spcPct val="0"/>
              </a:spcBef>
              <a:buClr>
                <a:srgbClr val="000000"/>
              </a:buClr>
              <a:buFont typeface="Times New Roman" panose="02020603050405020304" pitchFamily="18" charset="0"/>
              <a:buNone/>
            </a:pPr>
            <a:r>
              <a:rPr lang="en-GB" altLang="en-US" sz="2800" dirty="0">
                <a:solidFill>
                  <a:srgbClr val="000000"/>
                </a:solidFill>
                <a:latin typeface="Times New Roman" panose="02020603050405020304" pitchFamily="18" charset="0"/>
                <a:cs typeface="Times New Roman" panose="02020603050405020304" pitchFamily="18" charset="0"/>
              </a:rPr>
              <a:t>Recall http is a stateless protocol. It remembers nothing about previous transfers</a:t>
            </a:r>
          </a:p>
          <a:p>
            <a:pPr eaLnBrk="1">
              <a:lnSpc>
                <a:spcPct val="117000"/>
              </a:lnSpc>
              <a:spcBef>
                <a:spcPct val="0"/>
              </a:spcBef>
              <a:buClr>
                <a:srgbClr val="000000"/>
              </a:buClr>
              <a:buFont typeface="Times New Roman" panose="02020603050405020304" pitchFamily="18" charset="0"/>
              <a:buNone/>
            </a:pPr>
            <a:endParaRPr lang="en-GB" altLang="en-US" sz="2800" dirty="0">
              <a:solidFill>
                <a:srgbClr val="000000"/>
              </a:solidFill>
              <a:latin typeface="Times New Roman" panose="02020603050405020304" pitchFamily="18" charset="0"/>
              <a:cs typeface="Times New Roman" panose="02020603050405020304" pitchFamily="18" charset="0"/>
            </a:endParaRPr>
          </a:p>
          <a:p>
            <a:pPr eaLnBrk="1">
              <a:lnSpc>
                <a:spcPct val="117000"/>
              </a:lnSpc>
              <a:spcBef>
                <a:spcPct val="0"/>
              </a:spcBef>
              <a:buClr>
                <a:srgbClr val="000000"/>
              </a:buClr>
              <a:buFont typeface="Times New Roman" panose="02020603050405020304" pitchFamily="18" charset="0"/>
              <a:buNone/>
            </a:pPr>
            <a:r>
              <a:rPr lang="en-GB" altLang="en-US" sz="2800" dirty="0">
                <a:solidFill>
                  <a:srgbClr val="000000"/>
                </a:solidFill>
                <a:latin typeface="Times New Roman" panose="02020603050405020304" pitchFamily="18" charset="0"/>
                <a:cs typeface="Times New Roman" panose="02020603050405020304" pitchFamily="18" charset="0"/>
              </a:rPr>
              <a:t>Two ways to achieve persistence:</a:t>
            </a:r>
          </a:p>
          <a:p>
            <a:pPr eaLnBrk="1">
              <a:lnSpc>
                <a:spcPct val="117000"/>
              </a:lnSpc>
              <a:spcBef>
                <a:spcPct val="0"/>
              </a:spcBef>
              <a:buClr>
                <a:srgbClr val="000000"/>
              </a:buClr>
              <a:buSzPct val="45000"/>
              <a:buFont typeface="Wingdings" panose="05000000000000000000" pitchFamily="2" charset="2"/>
              <a:buChar char=""/>
            </a:pPr>
            <a:r>
              <a:rPr lang="en-GB" altLang="en-US" sz="2800" dirty="0">
                <a:solidFill>
                  <a:srgbClr val="000000"/>
                </a:solidFill>
                <a:latin typeface="Times New Roman" panose="02020603050405020304" pitchFamily="18" charset="0"/>
                <a:cs typeface="Times New Roman" panose="02020603050405020304" pitchFamily="18" charset="0"/>
              </a:rPr>
              <a:t>PHP cookies</a:t>
            </a:r>
          </a:p>
          <a:p>
            <a:pPr eaLnBrk="1">
              <a:lnSpc>
                <a:spcPct val="117000"/>
              </a:lnSpc>
              <a:spcBef>
                <a:spcPct val="0"/>
              </a:spcBef>
              <a:buClr>
                <a:srgbClr val="000000"/>
              </a:buClr>
              <a:buSzPct val="45000"/>
              <a:buFont typeface="Wingdings" panose="05000000000000000000" pitchFamily="2" charset="2"/>
              <a:buChar char=""/>
            </a:pPr>
            <a:r>
              <a:rPr lang="en-GB" altLang="en-US" sz="2800" dirty="0">
                <a:solidFill>
                  <a:srgbClr val="000000"/>
                </a:solidFill>
                <a:latin typeface="Times New Roman" panose="02020603050405020304" pitchFamily="18" charset="0"/>
                <a:cs typeface="Times New Roman" panose="02020603050405020304" pitchFamily="18" charset="0"/>
              </a:rPr>
              <a:t>PHP sessions</a:t>
            </a:r>
          </a:p>
        </p:txBody>
      </p:sp>
      <p:sp>
        <p:nvSpPr>
          <p:cNvPr id="23555" name="AutoShape 3"/>
          <p:cNvSpPr>
            <a:spLocks noChangeArrowheads="1"/>
          </p:cNvSpPr>
          <p:nvPr/>
        </p:nvSpPr>
        <p:spPr bwMode="auto">
          <a:xfrm>
            <a:off x="5367338" y="4603750"/>
            <a:ext cx="1439862" cy="1260475"/>
          </a:xfrm>
          <a:prstGeom prst="roundRect">
            <a:avLst>
              <a:gd name="adj" fmla="val 125"/>
            </a:avLst>
          </a:prstGeom>
          <a:solidFill>
            <a:srgbClr val="99CCFF"/>
          </a:solidFill>
          <a:ln w="9525">
            <a:solidFill>
              <a:srgbClr val="000000"/>
            </a:solidFill>
            <a:round/>
            <a:headEnd/>
            <a:tailEnd/>
          </a:ln>
        </p:spPr>
        <p:txBody>
          <a:bodyPr lIns="90000" tIns="56340" rIns="90000" bIns="45000" anchor="ctr" anchorCtr="1"/>
          <a:lstStyle>
            <a:lvl1pPr>
              <a:spcBef>
                <a:spcPct val="20000"/>
              </a:spcBef>
              <a:buClr>
                <a:schemeClr val="accent1"/>
              </a:buClr>
              <a:buFont typeface="Arial" panose="020B0604020202020204" pitchFamily="34" charset="0"/>
              <a:buChar char="•"/>
              <a:tabLst>
                <a:tab pos="7239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9pPr>
          </a:lstStyle>
          <a:p>
            <a:pPr algn="ctr" eaLnBrk="1">
              <a:lnSpc>
                <a:spcPct val="95000"/>
              </a:lnSpc>
              <a:spcBef>
                <a:spcPct val="0"/>
              </a:spcBef>
              <a:buClr>
                <a:srgbClr val="000000"/>
              </a:buClr>
              <a:buFont typeface="Times New Roman" panose="02020603050405020304" pitchFamily="18" charset="0"/>
              <a:buNone/>
            </a:pPr>
            <a:r>
              <a:rPr lang="en-GB" altLang="en-US" sz="1800">
                <a:solidFill>
                  <a:srgbClr val="000000"/>
                </a:solidFill>
                <a:latin typeface="Luxi Sans" pitchFamily="16" charset="0"/>
              </a:rPr>
              <a:t>HTTP</a:t>
            </a:r>
          </a:p>
          <a:p>
            <a:pPr algn="ctr" eaLnBrk="1">
              <a:lnSpc>
                <a:spcPct val="95000"/>
              </a:lnSpc>
              <a:spcBef>
                <a:spcPct val="0"/>
              </a:spcBef>
              <a:buClr>
                <a:srgbClr val="000000"/>
              </a:buClr>
              <a:buFont typeface="Times New Roman" panose="02020603050405020304" pitchFamily="18" charset="0"/>
              <a:buNone/>
            </a:pPr>
            <a:r>
              <a:rPr lang="en-GB" altLang="en-US" sz="1800">
                <a:solidFill>
                  <a:srgbClr val="000000"/>
                </a:solidFill>
                <a:latin typeface="Luxi Sans" pitchFamily="16" charset="0"/>
              </a:rPr>
              <a:t>server</a:t>
            </a:r>
          </a:p>
        </p:txBody>
      </p:sp>
      <p:sp>
        <p:nvSpPr>
          <p:cNvPr id="23556" name="Oval 4"/>
          <p:cNvSpPr>
            <a:spLocks noChangeArrowheads="1"/>
          </p:cNvSpPr>
          <p:nvPr/>
        </p:nvSpPr>
        <p:spPr bwMode="auto">
          <a:xfrm>
            <a:off x="2323306" y="4784725"/>
            <a:ext cx="1079500" cy="1079500"/>
          </a:xfrm>
          <a:prstGeom prst="ellipse">
            <a:avLst/>
          </a:prstGeom>
          <a:solidFill>
            <a:srgbClr val="99CCFF"/>
          </a:solidFill>
          <a:ln w="9525">
            <a:solidFill>
              <a:srgbClr val="000000"/>
            </a:solidFill>
            <a:round/>
            <a:headEnd/>
            <a:tailEnd/>
          </a:ln>
        </p:spPr>
        <p:txBody>
          <a:bodyPr lIns="90000" tIns="56340" rIns="90000" bIns="45000" anchor="ctr" anchorCtr="1"/>
          <a:lstStyle>
            <a:lvl1pPr>
              <a:spcBef>
                <a:spcPct val="20000"/>
              </a:spcBef>
              <a:buClr>
                <a:schemeClr val="accent1"/>
              </a:buClr>
              <a:buFont typeface="Arial" panose="020B0604020202020204" pitchFamily="34" charset="0"/>
              <a:buChar char="•"/>
              <a:tabLst>
                <a:tab pos="7239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9pPr>
          </a:lstStyle>
          <a:p>
            <a:pPr algn="ctr" eaLnBrk="1">
              <a:lnSpc>
                <a:spcPct val="95000"/>
              </a:lnSpc>
              <a:spcBef>
                <a:spcPct val="0"/>
              </a:spcBef>
              <a:buClr>
                <a:srgbClr val="000000"/>
              </a:buClr>
              <a:buFont typeface="Times New Roman" panose="02020603050405020304" pitchFamily="18" charset="0"/>
              <a:buNone/>
            </a:pPr>
            <a:r>
              <a:rPr lang="en-GB" altLang="en-US" sz="1600">
                <a:solidFill>
                  <a:srgbClr val="000000"/>
                </a:solidFill>
                <a:latin typeface="Luxi Sans" pitchFamily="16" charset="0"/>
              </a:rPr>
              <a:t>Client</a:t>
            </a:r>
          </a:p>
        </p:txBody>
      </p:sp>
      <p:sp>
        <p:nvSpPr>
          <p:cNvPr id="23557" name="Line 5"/>
          <p:cNvSpPr>
            <a:spLocks noChangeShapeType="1"/>
          </p:cNvSpPr>
          <p:nvPr/>
        </p:nvSpPr>
        <p:spPr bwMode="auto">
          <a:xfrm>
            <a:off x="4468813" y="5324475"/>
            <a:ext cx="900112" cy="158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58" name="Line 6"/>
          <p:cNvSpPr>
            <a:spLocks noChangeShapeType="1"/>
          </p:cNvSpPr>
          <p:nvPr/>
        </p:nvSpPr>
        <p:spPr bwMode="auto">
          <a:xfrm flipH="1">
            <a:off x="3386138" y="5324475"/>
            <a:ext cx="1982787" cy="158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59" name="Rectangle 7"/>
          <p:cNvSpPr>
            <a:spLocks noChangeArrowheads="1"/>
          </p:cNvSpPr>
          <p:nvPr/>
        </p:nvSpPr>
        <p:spPr bwMode="auto">
          <a:xfrm>
            <a:off x="2143125" y="6440488"/>
            <a:ext cx="1439863" cy="539750"/>
          </a:xfrm>
          <a:prstGeom prst="rect">
            <a:avLst/>
          </a:prstGeom>
          <a:solidFill>
            <a:srgbClr val="7DA647"/>
          </a:solidFill>
          <a:ln w="9525">
            <a:solidFill>
              <a:srgbClr val="000000"/>
            </a:solidFill>
            <a:round/>
            <a:headEnd/>
            <a:tailEnd/>
          </a:ln>
        </p:spPr>
        <p:txBody>
          <a:bodyPr wrap="none" lIns="90000" tIns="56340" rIns="90000" bIns="45000" anchor="ctr"/>
          <a:lstStyle>
            <a:lvl1pPr>
              <a:spcBef>
                <a:spcPct val="20000"/>
              </a:spcBef>
              <a:buClr>
                <a:schemeClr val="accent1"/>
              </a:buClr>
              <a:buFont typeface="Arial" panose="020B0604020202020204" pitchFamily="34" charset="0"/>
              <a:buChar char="•"/>
              <a:tabLst>
                <a:tab pos="7239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9pPr>
          </a:lstStyle>
          <a:p>
            <a:pPr algn="ctr" eaLnBrk="1">
              <a:lnSpc>
                <a:spcPct val="95000"/>
              </a:lnSpc>
              <a:spcBef>
                <a:spcPct val="0"/>
              </a:spcBef>
              <a:buClr>
                <a:srgbClr val="000000"/>
              </a:buClr>
              <a:buFont typeface="Times New Roman" panose="02020603050405020304" pitchFamily="18" charset="0"/>
              <a:buNone/>
            </a:pPr>
            <a:r>
              <a:rPr lang="en-GB" altLang="en-US" sz="1800">
                <a:solidFill>
                  <a:srgbClr val="000000"/>
                </a:solidFill>
                <a:latin typeface="Luxi Sans" pitchFamily="16" charset="0"/>
              </a:rPr>
              <a:t>Cookie</a:t>
            </a:r>
          </a:p>
        </p:txBody>
      </p:sp>
      <p:sp>
        <p:nvSpPr>
          <p:cNvPr id="23560" name="Line 8"/>
          <p:cNvSpPr>
            <a:spLocks noChangeShapeType="1"/>
          </p:cNvSpPr>
          <p:nvPr/>
        </p:nvSpPr>
        <p:spPr bwMode="auto">
          <a:xfrm>
            <a:off x="2847975" y="5864225"/>
            <a:ext cx="1588" cy="5397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61" name="Rectangle 9"/>
          <p:cNvSpPr>
            <a:spLocks noChangeArrowheads="1"/>
          </p:cNvSpPr>
          <p:nvPr/>
        </p:nvSpPr>
        <p:spPr bwMode="auto">
          <a:xfrm>
            <a:off x="7478713" y="6213475"/>
            <a:ext cx="1260475" cy="539750"/>
          </a:xfrm>
          <a:prstGeom prst="rect">
            <a:avLst/>
          </a:prstGeom>
          <a:solidFill>
            <a:srgbClr val="FF6633"/>
          </a:solidFill>
          <a:ln w="9525">
            <a:solidFill>
              <a:srgbClr val="000000"/>
            </a:solidFill>
            <a:round/>
            <a:headEnd/>
            <a:tailEnd/>
          </a:ln>
        </p:spPr>
        <p:txBody>
          <a:bodyPr wrap="none" lIns="90000" tIns="56340" rIns="90000" bIns="45000" anchor="ctr"/>
          <a:lstStyle>
            <a:lvl1pPr>
              <a:spcBef>
                <a:spcPct val="20000"/>
              </a:spcBef>
              <a:buClr>
                <a:schemeClr val="accent1"/>
              </a:buClr>
              <a:buFont typeface="Arial" panose="020B0604020202020204" pitchFamily="34" charset="0"/>
              <a:buChar char="•"/>
              <a:tabLst>
                <a:tab pos="7239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Lst>
              <a:defRPr sz="1500">
                <a:solidFill>
                  <a:schemeClr val="tx1"/>
                </a:solidFill>
                <a:latin typeface="Calibri" panose="020F0502020204030204" pitchFamily="34" charset="0"/>
              </a:defRPr>
            </a:lvl9pPr>
          </a:lstStyle>
          <a:p>
            <a:pPr algn="ctr" eaLnBrk="1">
              <a:lnSpc>
                <a:spcPct val="95000"/>
              </a:lnSpc>
              <a:spcBef>
                <a:spcPct val="0"/>
              </a:spcBef>
              <a:buClr>
                <a:srgbClr val="000000"/>
              </a:buClr>
              <a:buFont typeface="Times New Roman" panose="02020603050405020304" pitchFamily="18" charset="0"/>
              <a:buNone/>
            </a:pPr>
            <a:r>
              <a:rPr lang="en-GB" altLang="en-US" sz="1800">
                <a:solidFill>
                  <a:srgbClr val="000000"/>
                </a:solidFill>
                <a:latin typeface="Luxi Sans" pitchFamily="16" charset="0"/>
              </a:rPr>
              <a:t>Session</a:t>
            </a:r>
          </a:p>
        </p:txBody>
      </p:sp>
      <p:sp>
        <p:nvSpPr>
          <p:cNvPr id="23562" name="Line 10"/>
          <p:cNvSpPr>
            <a:spLocks noChangeShapeType="1"/>
          </p:cNvSpPr>
          <p:nvPr/>
        </p:nvSpPr>
        <p:spPr bwMode="auto">
          <a:xfrm>
            <a:off x="6808788" y="5324475"/>
            <a:ext cx="126047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3" name="Line 11"/>
          <p:cNvSpPr>
            <a:spLocks noChangeShapeType="1"/>
          </p:cNvSpPr>
          <p:nvPr/>
        </p:nvSpPr>
        <p:spPr bwMode="auto">
          <a:xfrm>
            <a:off x="8067675" y="5324475"/>
            <a:ext cx="1588" cy="9001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64" name="Line 12"/>
          <p:cNvSpPr>
            <a:spLocks noChangeShapeType="1"/>
          </p:cNvSpPr>
          <p:nvPr/>
        </p:nvSpPr>
        <p:spPr bwMode="auto">
          <a:xfrm>
            <a:off x="1947863" y="4424363"/>
            <a:ext cx="1587" cy="27003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5" name="Line 13"/>
          <p:cNvSpPr>
            <a:spLocks noChangeShapeType="1"/>
          </p:cNvSpPr>
          <p:nvPr/>
        </p:nvSpPr>
        <p:spPr bwMode="auto">
          <a:xfrm flipH="1">
            <a:off x="1946275" y="4424363"/>
            <a:ext cx="180340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6" name="Line 14"/>
          <p:cNvSpPr>
            <a:spLocks noChangeShapeType="1"/>
          </p:cNvSpPr>
          <p:nvPr/>
        </p:nvSpPr>
        <p:spPr bwMode="auto">
          <a:xfrm flipV="1">
            <a:off x="3748088" y="4422775"/>
            <a:ext cx="1587" cy="27035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7" name="Line 15"/>
          <p:cNvSpPr>
            <a:spLocks noChangeShapeType="1"/>
          </p:cNvSpPr>
          <p:nvPr/>
        </p:nvSpPr>
        <p:spPr bwMode="auto">
          <a:xfrm>
            <a:off x="1947863" y="7124700"/>
            <a:ext cx="18002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8" name="Line 16"/>
          <p:cNvSpPr>
            <a:spLocks noChangeShapeType="1"/>
          </p:cNvSpPr>
          <p:nvPr/>
        </p:nvSpPr>
        <p:spPr bwMode="auto">
          <a:xfrm>
            <a:off x="5008563" y="4424363"/>
            <a:ext cx="1587" cy="27003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69" name="Line 17"/>
          <p:cNvSpPr>
            <a:spLocks noChangeShapeType="1"/>
          </p:cNvSpPr>
          <p:nvPr/>
        </p:nvSpPr>
        <p:spPr bwMode="auto">
          <a:xfrm flipH="1">
            <a:off x="5006975" y="4424363"/>
            <a:ext cx="3962400" cy="15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70" name="Line 18"/>
          <p:cNvSpPr>
            <a:spLocks noChangeShapeType="1"/>
          </p:cNvSpPr>
          <p:nvPr/>
        </p:nvSpPr>
        <p:spPr bwMode="auto">
          <a:xfrm flipH="1">
            <a:off x="5006975" y="7124700"/>
            <a:ext cx="3962400"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571" name="Line 19"/>
          <p:cNvSpPr>
            <a:spLocks noChangeShapeType="1"/>
          </p:cNvSpPr>
          <p:nvPr/>
        </p:nvSpPr>
        <p:spPr bwMode="auto">
          <a:xfrm flipV="1">
            <a:off x="8967788" y="4422775"/>
            <a:ext cx="1587" cy="27035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a:extLst>
              <a:ext uri="{FF2B5EF4-FFF2-40B4-BE49-F238E27FC236}">
                <a16:creationId xmlns:a16="http://schemas.microsoft.com/office/drawing/2014/main" id="{8A824222-145B-F741-BDE2-0F44C1B25039}"/>
              </a:ext>
            </a:extLst>
          </p:cNvPr>
          <p:cNvSpPr>
            <a:spLocks noGrp="1" noChangeArrowheads="1"/>
          </p:cNvSpPr>
          <p:nvPr>
            <p:ph type="title"/>
          </p:nvPr>
        </p:nvSpPr>
        <p:spPr>
          <a:xfrm>
            <a:off x="755650" y="323850"/>
            <a:ext cx="8567738" cy="1260475"/>
          </a:xfrm>
        </p:spPr>
        <p:txBody>
          <a:bodyPr lIns="90000" tIns="74520" rIns="90000" bIns="4680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GB"/>
              <a:t>HTTP Cookies</a:t>
            </a:r>
          </a:p>
        </p:txBody>
      </p:sp>
      <p:sp>
        <p:nvSpPr>
          <p:cNvPr id="25603"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1DD6532F-80A1-4B2C-B4E6-8050F30BF98F}" type="slidenum">
              <a:rPr lang="en-GB" altLang="en-US" smtClean="0"/>
              <a:pPr/>
              <a:t>6</a:t>
            </a:fld>
            <a:endParaRPr lang="en-GB" altLang="en-US" smtClean="0"/>
          </a:p>
        </p:txBody>
      </p:sp>
      <p:sp>
        <p:nvSpPr>
          <p:cNvPr id="25602" name="Text Box 2"/>
          <p:cNvSpPr txBox="1">
            <a:spLocks noChangeArrowheads="1"/>
          </p:cNvSpPr>
          <p:nvPr/>
        </p:nvSpPr>
        <p:spPr bwMode="auto">
          <a:xfrm>
            <a:off x="485775" y="1998663"/>
            <a:ext cx="9091613" cy="458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spcBef>
                <a:spcPct val="20000"/>
              </a:spcBef>
              <a:buClr>
                <a:schemeClr val="accent1"/>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Lst>
              <a:defRPr sz="1500">
                <a:solidFill>
                  <a:schemeClr val="tx1"/>
                </a:solidFill>
                <a:latin typeface="Calibri" panose="020F0502020204030204" pitchFamily="34" charset="0"/>
              </a:defRPr>
            </a:lvl9pPr>
          </a:lstStyle>
          <a:p>
            <a:pPr marL="342900" indent="-342900" algn="just" eaLnBrk="1">
              <a:lnSpc>
                <a:spcPct val="117000"/>
              </a:lnSpc>
              <a:spcBef>
                <a:spcPct val="0"/>
              </a:spcBef>
              <a:buClr>
                <a:srgbClr val="000000"/>
              </a:buClr>
              <a:buFont typeface="Wingdings" panose="05000000000000000000" pitchFamily="2" charset="2"/>
              <a:buChar char="ü"/>
            </a:pPr>
            <a:r>
              <a:rPr lang="en-GB" altLang="en-US" sz="2800" dirty="0">
                <a:solidFill>
                  <a:srgbClr val="000000"/>
                </a:solidFill>
                <a:latin typeface="Times New Roman" panose="02020603050405020304" pitchFamily="18" charset="0"/>
                <a:cs typeface="Times New Roman" panose="02020603050405020304" pitchFamily="18" charset="0"/>
              </a:rPr>
              <a:t>In internet programming, a cookie is </a:t>
            </a:r>
            <a:r>
              <a:rPr lang="en-GB" altLang="en-US" sz="2800" u="sng" dirty="0">
                <a:solidFill>
                  <a:srgbClr val="000000"/>
                </a:solidFill>
                <a:latin typeface="Times New Roman" panose="02020603050405020304" pitchFamily="18" charset="0"/>
                <a:cs typeface="Times New Roman" panose="02020603050405020304" pitchFamily="18" charset="0"/>
              </a:rPr>
              <a:t>a packet of information </a:t>
            </a:r>
            <a:r>
              <a:rPr lang="en-GB" altLang="en-US" sz="2800" dirty="0">
                <a:solidFill>
                  <a:srgbClr val="000000"/>
                </a:solidFill>
                <a:latin typeface="Times New Roman" panose="02020603050405020304" pitchFamily="18" charset="0"/>
                <a:cs typeface="Times New Roman" panose="02020603050405020304" pitchFamily="18" charset="0"/>
              </a:rPr>
              <a:t>sent from the server to client, and then sent back to the server each time it is accessed by the </a:t>
            </a:r>
            <a:r>
              <a:rPr lang="en-GB" altLang="en-US" sz="2800" dirty="0" smtClean="0">
                <a:solidFill>
                  <a:srgbClr val="000000"/>
                </a:solidFill>
                <a:latin typeface="Times New Roman" panose="02020603050405020304" pitchFamily="18" charset="0"/>
                <a:cs typeface="Times New Roman" panose="02020603050405020304" pitchFamily="18" charset="0"/>
              </a:rPr>
              <a:t>client.</a:t>
            </a:r>
            <a:endParaRPr lang="en-GB" altLang="en-US" sz="2800" dirty="0">
              <a:solidFill>
                <a:srgbClr val="000000"/>
              </a:solidFill>
              <a:latin typeface="Times New Roman" panose="02020603050405020304" pitchFamily="18" charset="0"/>
              <a:cs typeface="Times New Roman" panose="02020603050405020304" pitchFamily="18" charset="0"/>
            </a:endParaRPr>
          </a:p>
          <a:p>
            <a:pPr marL="342900" indent="-342900" algn="just" eaLnBrk="1">
              <a:lnSpc>
                <a:spcPct val="117000"/>
              </a:lnSpc>
              <a:spcBef>
                <a:spcPct val="0"/>
              </a:spcBef>
              <a:buClr>
                <a:srgbClr val="000000"/>
              </a:buClr>
              <a:buFont typeface="Wingdings" panose="05000000000000000000" pitchFamily="2" charset="2"/>
              <a:buChar char="ü"/>
            </a:pPr>
            <a:r>
              <a:rPr lang="en-GB" altLang="en-US" sz="2800" dirty="0" smtClean="0">
                <a:solidFill>
                  <a:srgbClr val="000000"/>
                </a:solidFill>
                <a:latin typeface="Times New Roman" panose="02020603050405020304" pitchFamily="18" charset="0"/>
                <a:cs typeface="Times New Roman" panose="02020603050405020304" pitchFamily="18" charset="0"/>
              </a:rPr>
              <a:t>Introduces </a:t>
            </a:r>
            <a:r>
              <a:rPr lang="en-GB" altLang="en-US" sz="2800" dirty="0">
                <a:solidFill>
                  <a:srgbClr val="000000"/>
                </a:solidFill>
                <a:latin typeface="Times New Roman" panose="02020603050405020304" pitchFamily="18" charset="0"/>
                <a:cs typeface="Times New Roman" panose="02020603050405020304" pitchFamily="18" charset="0"/>
              </a:rPr>
              <a:t>state into HTTP (remember: </a:t>
            </a:r>
            <a:r>
              <a:rPr lang="en-GB" altLang="en-US" sz="2800" b="1" dirty="0">
                <a:solidFill>
                  <a:srgbClr val="0066FF"/>
                </a:solidFill>
                <a:latin typeface="Times New Roman" panose="02020603050405020304" pitchFamily="18" charset="0"/>
                <a:cs typeface="Times New Roman" panose="02020603050405020304" pitchFamily="18" charset="0"/>
              </a:rPr>
              <a:t>HTTP is </a:t>
            </a:r>
            <a:r>
              <a:rPr lang="en-GB" altLang="en-US" sz="2800" b="1" dirty="0" smtClean="0">
                <a:solidFill>
                  <a:srgbClr val="0066FF"/>
                </a:solidFill>
                <a:latin typeface="Times New Roman" panose="02020603050405020304" pitchFamily="18" charset="0"/>
                <a:cs typeface="Times New Roman" panose="02020603050405020304" pitchFamily="18" charset="0"/>
              </a:rPr>
              <a:t>stateless</a:t>
            </a:r>
            <a:r>
              <a:rPr lang="en-GB" altLang="en-US" sz="2800" dirty="0" smtClean="0">
                <a:solidFill>
                  <a:srgbClr val="000000"/>
                </a:solidFill>
                <a:latin typeface="Times New Roman" panose="02020603050405020304" pitchFamily="18" charset="0"/>
                <a:cs typeface="Times New Roman" panose="02020603050405020304" pitchFamily="18" charset="0"/>
              </a:rPr>
              <a:t>)</a:t>
            </a:r>
          </a:p>
          <a:p>
            <a:pPr marL="342900" indent="-342900" algn="just" eaLnBrk="1">
              <a:lnSpc>
                <a:spcPct val="117000"/>
              </a:lnSpc>
              <a:spcBef>
                <a:spcPct val="0"/>
              </a:spcBef>
              <a:buClr>
                <a:srgbClr val="000000"/>
              </a:buClr>
              <a:buFont typeface="Wingdings" panose="05000000000000000000" pitchFamily="2" charset="2"/>
              <a:buChar char="ü"/>
            </a:pPr>
            <a:r>
              <a:rPr lang="en-GB" altLang="en-US" sz="2800" b="1" dirty="0" smtClean="0">
                <a:solidFill>
                  <a:srgbClr val="0066FF"/>
                </a:solidFill>
                <a:latin typeface="Times New Roman" panose="02020603050405020304" pitchFamily="18" charset="0"/>
                <a:cs typeface="Times New Roman" panose="02020603050405020304" pitchFamily="18" charset="0"/>
              </a:rPr>
              <a:t>Cookies</a:t>
            </a:r>
            <a:r>
              <a:rPr lang="en-GB" altLang="en-US" sz="2800" dirty="0" smtClean="0">
                <a:solidFill>
                  <a:srgbClr val="000000"/>
                </a:solidFill>
                <a:latin typeface="Times New Roman" panose="02020603050405020304" pitchFamily="18" charset="0"/>
                <a:cs typeface="Times New Roman" panose="02020603050405020304" pitchFamily="18" charset="0"/>
              </a:rPr>
              <a:t> </a:t>
            </a:r>
            <a:r>
              <a:rPr lang="en-GB" altLang="en-US" sz="2800" dirty="0">
                <a:solidFill>
                  <a:srgbClr val="000000"/>
                </a:solidFill>
                <a:latin typeface="Times New Roman" panose="02020603050405020304" pitchFamily="18" charset="0"/>
                <a:cs typeface="Times New Roman" panose="02020603050405020304" pitchFamily="18" charset="0"/>
              </a:rPr>
              <a:t>are </a:t>
            </a:r>
            <a:r>
              <a:rPr lang="en-GB" altLang="en-US" sz="2800" b="1" dirty="0">
                <a:solidFill>
                  <a:srgbClr val="FF0000"/>
                </a:solidFill>
                <a:latin typeface="Times New Roman" panose="02020603050405020304" pitchFamily="18" charset="0"/>
                <a:cs typeface="Times New Roman" panose="02020603050405020304" pitchFamily="18" charset="0"/>
              </a:rPr>
              <a:t>transferred</a:t>
            </a:r>
            <a:r>
              <a:rPr lang="en-GB" altLang="en-US" sz="2800" dirty="0">
                <a:solidFill>
                  <a:srgbClr val="000000"/>
                </a:solidFill>
                <a:latin typeface="Times New Roman" panose="02020603050405020304" pitchFamily="18" charset="0"/>
                <a:cs typeface="Times New Roman" panose="02020603050405020304" pitchFamily="18" charset="0"/>
              </a:rPr>
              <a:t> between </a:t>
            </a:r>
            <a:r>
              <a:rPr lang="en-GB" altLang="en-US" sz="2800" b="1" dirty="0">
                <a:solidFill>
                  <a:srgbClr val="000000"/>
                </a:solidFill>
                <a:latin typeface="Times New Roman" panose="02020603050405020304" pitchFamily="18" charset="0"/>
                <a:cs typeface="Times New Roman" panose="02020603050405020304" pitchFamily="18" charset="0"/>
              </a:rPr>
              <a:t>server</a:t>
            </a:r>
            <a:r>
              <a:rPr lang="en-GB" altLang="en-US" sz="2800" dirty="0">
                <a:solidFill>
                  <a:srgbClr val="000000"/>
                </a:solidFill>
                <a:latin typeface="Times New Roman" panose="02020603050405020304" pitchFamily="18" charset="0"/>
                <a:cs typeface="Times New Roman" panose="02020603050405020304" pitchFamily="18" charset="0"/>
              </a:rPr>
              <a:t> and </a:t>
            </a:r>
            <a:r>
              <a:rPr lang="en-GB" altLang="en-US" sz="2800" b="1" dirty="0">
                <a:solidFill>
                  <a:srgbClr val="000000"/>
                </a:solidFill>
                <a:latin typeface="Times New Roman" panose="02020603050405020304" pitchFamily="18" charset="0"/>
                <a:cs typeface="Times New Roman" panose="02020603050405020304" pitchFamily="18" charset="0"/>
              </a:rPr>
              <a:t>client</a:t>
            </a:r>
            <a:r>
              <a:rPr lang="en-GB" altLang="en-US" sz="2800" dirty="0">
                <a:solidFill>
                  <a:srgbClr val="000000"/>
                </a:solidFill>
                <a:latin typeface="Times New Roman" panose="02020603050405020304" pitchFamily="18" charset="0"/>
                <a:cs typeface="Times New Roman" panose="02020603050405020304" pitchFamily="18" charset="0"/>
              </a:rPr>
              <a:t> according to </a:t>
            </a:r>
            <a:r>
              <a:rPr lang="en-GB" altLang="en-US" sz="2800" b="1" dirty="0" smtClean="0">
                <a:solidFill>
                  <a:srgbClr val="00B050"/>
                </a:solidFill>
                <a:latin typeface="Times New Roman" panose="02020603050405020304" pitchFamily="18" charset="0"/>
                <a:cs typeface="Times New Roman" panose="02020603050405020304" pitchFamily="18" charset="0"/>
              </a:rPr>
              <a:t>http</a:t>
            </a:r>
            <a:r>
              <a:rPr lang="en-GB" altLang="en-US" sz="2800" dirty="0" smtClean="0">
                <a:solidFill>
                  <a:srgbClr val="000000"/>
                </a:solidFill>
                <a:latin typeface="Times New Roman" panose="02020603050405020304" pitchFamily="18" charset="0"/>
                <a:cs typeface="Times New Roman" panose="02020603050405020304" pitchFamily="18" charset="0"/>
              </a:rPr>
              <a:t>.</a:t>
            </a:r>
          </a:p>
          <a:p>
            <a:pPr marL="342900" indent="-342900" algn="just" eaLnBrk="1">
              <a:lnSpc>
                <a:spcPct val="117000"/>
              </a:lnSpc>
              <a:spcBef>
                <a:spcPct val="0"/>
              </a:spcBef>
              <a:buClr>
                <a:srgbClr val="000000"/>
              </a:buClr>
              <a:buFont typeface="Wingdings" panose="05000000000000000000" pitchFamily="2" charset="2"/>
              <a:buChar char="ü"/>
            </a:pPr>
            <a:r>
              <a:rPr lang="en-GB" altLang="en-US" sz="2800" dirty="0" smtClean="0">
                <a:solidFill>
                  <a:srgbClr val="000000"/>
                </a:solidFill>
                <a:latin typeface="Times New Roman" panose="02020603050405020304" pitchFamily="18" charset="0"/>
                <a:cs typeface="Times New Roman" panose="02020603050405020304" pitchFamily="18" charset="0"/>
              </a:rPr>
              <a:t>PHP </a:t>
            </a:r>
            <a:r>
              <a:rPr lang="en-GB" altLang="en-US" sz="2800" dirty="0">
                <a:solidFill>
                  <a:srgbClr val="000000"/>
                </a:solidFill>
                <a:latin typeface="Times New Roman" panose="02020603050405020304" pitchFamily="18" charset="0"/>
                <a:cs typeface="Times New Roman" panose="02020603050405020304" pitchFamily="18" charset="0"/>
              </a:rPr>
              <a:t>supports http </a:t>
            </a:r>
            <a:r>
              <a:rPr lang="en-GB" altLang="en-US" sz="2800" dirty="0" smtClean="0">
                <a:solidFill>
                  <a:srgbClr val="000000"/>
                </a:solidFill>
                <a:latin typeface="Times New Roman" panose="02020603050405020304" pitchFamily="18" charset="0"/>
                <a:cs typeface="Times New Roman" panose="02020603050405020304" pitchFamily="18" charset="0"/>
              </a:rPr>
              <a:t>cookies</a:t>
            </a:r>
          </a:p>
          <a:p>
            <a:pPr marL="342900" indent="-342900" algn="just" eaLnBrk="1">
              <a:lnSpc>
                <a:spcPct val="117000"/>
              </a:lnSpc>
              <a:spcBef>
                <a:spcPct val="0"/>
              </a:spcBef>
              <a:buClr>
                <a:srgbClr val="000000"/>
              </a:buClr>
              <a:buFont typeface="Wingdings" panose="05000000000000000000" pitchFamily="2" charset="2"/>
              <a:buChar char="ü"/>
            </a:pPr>
            <a:r>
              <a:rPr lang="en-GB" altLang="en-US" sz="2800" dirty="0" smtClean="0">
                <a:solidFill>
                  <a:srgbClr val="000000"/>
                </a:solidFill>
                <a:latin typeface="Times New Roman" panose="02020603050405020304" pitchFamily="18" charset="0"/>
                <a:cs typeface="Times New Roman" panose="02020603050405020304" pitchFamily="18" charset="0"/>
              </a:rPr>
              <a:t>Cookies </a:t>
            </a:r>
            <a:r>
              <a:rPr lang="en-GB" altLang="en-US" sz="2800" dirty="0">
                <a:solidFill>
                  <a:srgbClr val="000000"/>
                </a:solidFill>
                <a:latin typeface="Times New Roman" panose="02020603050405020304" pitchFamily="18" charset="0"/>
                <a:cs typeface="Times New Roman" panose="02020603050405020304" pitchFamily="18" charset="0"/>
              </a:rPr>
              <a:t>can also be thought of as tickets used to identify clients and their orders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a:extLst>
              <a:ext uri="{FF2B5EF4-FFF2-40B4-BE49-F238E27FC236}">
                <a16:creationId xmlns:a16="http://schemas.microsoft.com/office/drawing/2014/main" id="{FE3A79FC-0435-A44C-8EB0-09A9B5F8C07E}"/>
              </a:ext>
            </a:extLst>
          </p:cNvPr>
          <p:cNvSpPr>
            <a:spLocks noGrp="1" noChangeArrowheads="1"/>
          </p:cNvSpPr>
          <p:nvPr>
            <p:ph type="title"/>
          </p:nvPr>
        </p:nvSpPr>
        <p:spPr>
          <a:xfrm>
            <a:off x="419100" y="671513"/>
            <a:ext cx="9240838" cy="1260475"/>
          </a:xfrm>
        </p:spPr>
        <p:txBody>
          <a:bodyPr lIns="90000" tIns="74520" rIns="90000" bIns="4680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a:t>How Cookies are implemented</a:t>
            </a:r>
          </a:p>
        </p:txBody>
      </p:sp>
      <p:sp>
        <p:nvSpPr>
          <p:cNvPr id="27650" name="Rectangle 2"/>
          <p:cNvSpPr>
            <a:spLocks noGrp="1"/>
          </p:cNvSpPr>
          <p:nvPr>
            <p:ph idx="1"/>
          </p:nvPr>
        </p:nvSpPr>
        <p:spPr>
          <a:xfrm>
            <a:off x="-73025" y="2051050"/>
            <a:ext cx="9575800" cy="4741863"/>
          </a:xfrm>
        </p:spPr>
        <p:txBody>
          <a:bodyPr lIns="90000" tIns="96191" rIns="90000" bIns="46800"/>
          <a:lstStyle/>
          <a:p>
            <a:pPr marL="431800" indent="-323850" eaLnBrk="1" hangingPunct="1">
              <a:lnSpc>
                <a:spcPct val="86000"/>
              </a:lnSpc>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2800" dirty="0" smtClean="0"/>
              <a:t>Cookies are sent from the server to the client via “Set-Cookie” headers</a:t>
            </a:r>
          </a:p>
          <a:p>
            <a:pPr marL="431800" indent="-323850" eaLnBrk="1" hangingPunct="1">
              <a:lnSpc>
                <a:spcPct val="86000"/>
              </a:lnSpc>
              <a:spcBef>
                <a:spcPts val="70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US" altLang="en-US" sz="2800" dirty="0" smtClean="0"/>
          </a:p>
          <a:p>
            <a:pPr marL="431800" indent="-323850" eaLnBrk="1" hangingPunct="1">
              <a:lnSpc>
                <a:spcPct val="80000"/>
              </a:lnSpc>
              <a:spcBef>
                <a:spcPts val="35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1600" b="1" dirty="0" smtClean="0">
                <a:solidFill>
                  <a:srgbClr val="FF0000"/>
                </a:solidFill>
                <a:cs typeface="Arial" panose="020B0604020202020204" pitchFamily="34" charset="0"/>
              </a:rPr>
              <a:t>Set-Cookie:</a:t>
            </a:r>
            <a:r>
              <a:rPr lang="en-US" altLang="en-US" sz="1600" b="1" dirty="0" smtClean="0">
                <a:solidFill>
                  <a:srgbClr val="0000FF"/>
                </a:solidFill>
                <a:cs typeface="Arial" panose="020B0604020202020204" pitchFamily="34" charset="0"/>
              </a:rPr>
              <a:t> NAME=VALUE; expires=DATE; path=PATH; domain=DOMAIN_NAME; secure</a:t>
            </a:r>
          </a:p>
          <a:p>
            <a:pPr marL="431800" indent="-323850" eaLnBrk="1" hangingPunct="1">
              <a:lnSpc>
                <a:spcPct val="86000"/>
              </a:lnSpc>
              <a:spcBef>
                <a:spcPts val="70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US" altLang="en-US" sz="2800" dirty="0" smtClean="0">
              <a:solidFill>
                <a:srgbClr val="0000FF"/>
              </a:solidFill>
            </a:endParaRPr>
          </a:p>
          <a:p>
            <a:pPr marL="431800" indent="-323850" eaLnBrk="1" hangingPunct="1">
              <a:lnSpc>
                <a:spcPct val="86000"/>
              </a:lnSpc>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2800" dirty="0" smtClean="0"/>
              <a:t>The </a:t>
            </a:r>
            <a:r>
              <a:rPr lang="en-US" altLang="en-US" sz="2800" b="1" dirty="0" smtClean="0"/>
              <a:t>NAME</a:t>
            </a:r>
            <a:r>
              <a:rPr lang="en-US" altLang="en-US" sz="2800" dirty="0" smtClean="0"/>
              <a:t> value is a URL-encoded name that identifies the cookie. </a:t>
            </a:r>
          </a:p>
          <a:p>
            <a:pPr marL="431800" indent="-323850" eaLnBrk="1" hangingPunct="1">
              <a:lnSpc>
                <a:spcPct val="86000"/>
              </a:lnSpc>
              <a:spcBef>
                <a:spcPts val="700"/>
              </a:spcBef>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ltLang="en-US" sz="2800" dirty="0" smtClean="0"/>
              <a:t>The </a:t>
            </a:r>
            <a:r>
              <a:rPr lang="en-US" altLang="en-US" sz="2800" b="1" dirty="0" smtClean="0"/>
              <a:t>PATH</a:t>
            </a:r>
            <a:r>
              <a:rPr lang="en-US" altLang="en-US" sz="2800" dirty="0" smtClean="0"/>
              <a:t> and </a:t>
            </a:r>
            <a:r>
              <a:rPr lang="en-US" altLang="en-US" sz="2800" b="1" dirty="0" smtClean="0"/>
              <a:t>DOMAIN</a:t>
            </a:r>
            <a:r>
              <a:rPr lang="en-US" altLang="en-US" sz="2800" dirty="0" smtClean="0"/>
              <a:t> specify where the cookie applies</a:t>
            </a:r>
          </a:p>
          <a:p>
            <a:pPr marL="431800" indent="-323850" eaLnBrk="1" hangingPunct="1">
              <a:lnSpc>
                <a:spcPct val="86000"/>
              </a:lnSpc>
              <a:spcBef>
                <a:spcPts val="70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US" altLang="en-US" sz="2800" dirty="0" smtClean="0"/>
          </a:p>
          <a:p>
            <a:pPr marL="431800" indent="-323850" eaLnBrk="1" hangingPunct="1">
              <a:lnSpc>
                <a:spcPct val="86000"/>
              </a:lnSpc>
              <a:spcBef>
                <a:spcPts val="70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endParaRPr lang="en-US" altLang="en-US" sz="2800" dirty="0" smtClean="0"/>
          </a:p>
        </p:txBody>
      </p:sp>
      <p:sp>
        <p:nvSpPr>
          <p:cNvPr id="27651"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CD0A375F-48AF-4B5F-8D87-72EDEEFBAFE0}" type="slidenum">
              <a:rPr lang="en-GB" altLang="en-US" smtClean="0"/>
              <a:pPr/>
              <a:t>7</a:t>
            </a:fld>
            <a:endParaRPr lang="en-GB" altLang="en-US"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F3A3B439-F759-7D48-8AEF-115B067A5877}"/>
              </a:ext>
            </a:extLst>
          </p:cNvPr>
          <p:cNvSpPr>
            <a:spLocks noGrp="1"/>
          </p:cNvSpPr>
          <p:nvPr>
            <p:ph type="title"/>
          </p:nvPr>
        </p:nvSpPr>
        <p:spPr>
          <a:xfrm>
            <a:off x="365125" y="136525"/>
            <a:ext cx="9212263" cy="742950"/>
          </a:xfrm>
          <a:solidFill>
            <a:srgbClr val="FFFFCC"/>
          </a:solidFill>
          <a:ln>
            <a:solidFill>
              <a:srgbClr val="FF0000"/>
            </a:solidFill>
            <a:round/>
            <a:headEnd/>
            <a:tailEnd/>
          </a:ln>
        </p:spPr>
        <p:txBody>
          <a:bodyPr/>
          <a:lstStyle/>
          <a:p>
            <a:pPr defTabSz="1007943" eaLnBrk="1" fontAlgn="auto" hangingPunct="1">
              <a:spcAft>
                <a:spcPts val="0"/>
              </a:spcAft>
              <a:defRPr/>
            </a:pPr>
            <a:r>
              <a:rPr lang="en-NZ" sz="3200" b="1">
                <a:solidFill>
                  <a:srgbClr val="0066FF"/>
                </a:solidFill>
              </a:rPr>
              <a:t>setcookie</a:t>
            </a:r>
            <a:r>
              <a:rPr lang="en-NZ" sz="3200"/>
              <a:t>(name,value,expire,path,domain,secure)</a:t>
            </a:r>
          </a:p>
        </p:txBody>
      </p:sp>
      <p:sp>
        <p:nvSpPr>
          <p:cNvPr id="29725"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3F4B6DD5-29C8-408F-82A1-8F7026829567}" type="slidenum">
              <a:rPr lang="en-GB" altLang="en-US" smtClean="0"/>
              <a:pPr/>
              <a:t>8</a:t>
            </a:fld>
            <a:endParaRPr lang="en-GB" altLang="en-US" smtClean="0"/>
          </a:p>
        </p:txBody>
      </p:sp>
      <p:graphicFrame>
        <p:nvGraphicFramePr>
          <p:cNvPr id="4" name="Table 3">
            <a:extLst>
              <a:ext uri="{FF2B5EF4-FFF2-40B4-BE49-F238E27FC236}">
                <a16:creationId xmlns:a16="http://schemas.microsoft.com/office/drawing/2014/main" id="{95919752-A442-A74B-ADBF-441FCD3E4355}"/>
              </a:ext>
            </a:extLst>
          </p:cNvPr>
          <p:cNvGraphicFramePr>
            <a:graphicFrameLocks noGrp="1"/>
          </p:cNvGraphicFramePr>
          <p:nvPr/>
        </p:nvGraphicFramePr>
        <p:xfrm>
          <a:off x="76200" y="1116013"/>
          <a:ext cx="9212263" cy="6221540"/>
        </p:xfrm>
        <a:graphic>
          <a:graphicData uri="http://schemas.openxmlformats.org/drawingml/2006/table">
            <a:tbl>
              <a:tblPr/>
              <a:tblGrid>
                <a:gridCol w="1233488">
                  <a:extLst>
                    <a:ext uri="{9D8B030D-6E8A-4147-A177-3AD203B41FA5}">
                      <a16:colId xmlns:a16="http://schemas.microsoft.com/office/drawing/2014/main" val="2162732521"/>
                    </a:ext>
                  </a:extLst>
                </a:gridCol>
                <a:gridCol w="7978775">
                  <a:extLst>
                    <a:ext uri="{9D8B030D-6E8A-4147-A177-3AD203B41FA5}">
                      <a16:colId xmlns:a16="http://schemas.microsoft.com/office/drawing/2014/main" val="1928516753"/>
                    </a:ext>
                  </a:extLst>
                </a:gridCol>
              </a:tblGrid>
              <a:tr h="306356">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ctr"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Parameter</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solidFill>
                      <a:srgbClr val="E5EECC"/>
                    </a:solidFill>
                  </a:tcPr>
                </a:tc>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Description</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solidFill>
                      <a:srgbClr val="E5EECC"/>
                    </a:solidFill>
                  </a:tcPr>
                </a:tc>
                <a:extLst>
                  <a:ext uri="{0D108BD9-81ED-4DB2-BD59-A6C34878D82A}">
                    <a16:rowId xmlns:a16="http://schemas.microsoft.com/office/drawing/2014/main" val="715983377"/>
                  </a:ext>
                </a:extLst>
              </a:tr>
              <a:tr h="306356">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ctr" defTabSz="1006475" rtl="0" eaLnBrk="1" fontAlgn="t" latinLnBrk="0" hangingPunct="1">
                        <a:lnSpc>
                          <a:spcPct val="100000"/>
                        </a:lnSpc>
                        <a:spcBef>
                          <a:spcPct val="0"/>
                        </a:spcBef>
                        <a:spcAft>
                          <a:spcPct val="0"/>
                        </a:spcAft>
                        <a:buClrTx/>
                        <a:buSzTx/>
                        <a:buFontTx/>
                        <a:buNone/>
                        <a:tabLst/>
                      </a:pPr>
                      <a:r>
                        <a:rPr kumimoji="0" lang="en-NZ"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name</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noFill/>
                  </a:tcPr>
                </a:tc>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(Required). Specifies the name of the cookie</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45040406"/>
                  </a:ext>
                </a:extLst>
              </a:tr>
              <a:tr h="306356">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ctr" defTabSz="1006475" rtl="0" eaLnBrk="1" fontAlgn="t" latinLnBrk="0" hangingPunct="1">
                        <a:lnSpc>
                          <a:spcPct val="100000"/>
                        </a:lnSpc>
                        <a:spcBef>
                          <a:spcPct val="0"/>
                        </a:spcBef>
                        <a:spcAft>
                          <a:spcPct val="0"/>
                        </a:spcAft>
                        <a:buClrTx/>
                        <a:buSzTx/>
                        <a:buFontTx/>
                        <a:buNone/>
                        <a:tabLst/>
                      </a:pPr>
                      <a:r>
                        <a:rPr kumimoji="0" lang="en-NZ"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value</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noFill/>
                  </a:tcPr>
                </a:tc>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(Required). Specifies the value of the cookie</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76192892"/>
                  </a:ext>
                </a:extLst>
              </a:tr>
              <a:tr h="1115896">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ctr" defTabSz="1006475" rtl="0" eaLnBrk="1" fontAlgn="t" latinLnBrk="0" hangingPunct="1">
                        <a:lnSpc>
                          <a:spcPct val="100000"/>
                        </a:lnSpc>
                        <a:spcBef>
                          <a:spcPct val="0"/>
                        </a:spcBef>
                        <a:spcAft>
                          <a:spcPct val="0"/>
                        </a:spcAft>
                        <a:buClrTx/>
                        <a:buSzTx/>
                        <a:buFontTx/>
                        <a:buNone/>
                        <a:tabLst/>
                      </a:pPr>
                      <a:r>
                        <a:rPr kumimoji="0" lang="en-NZ"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expire</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noFill/>
                  </a:tcPr>
                </a:tc>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(Optional). Specifies when the cookie expires.</a:t>
                      </a:r>
                    </a:p>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e.g.  </a:t>
                      </a:r>
                      <a:r>
                        <a:rPr kumimoji="0" lang="en-NZ" altLang="en-US" sz="1600" b="1" i="0" u="none" strike="noStrike" cap="none" normalizeH="0" baseline="0">
                          <a:ln>
                            <a:noFill/>
                          </a:ln>
                          <a:solidFill>
                            <a:srgbClr val="0066FF"/>
                          </a:solidFill>
                          <a:effectLst/>
                          <a:latin typeface="Arial" panose="020B0604020202020204" pitchFamily="34" charset="0"/>
                          <a:cs typeface="Arial" panose="020B0604020202020204" pitchFamily="34" charset="0"/>
                        </a:rPr>
                        <a:t>time()+3600*24*30 </a:t>
                      </a: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will set the cookie to expire in </a:t>
                      </a:r>
                      <a:r>
                        <a:rPr kumimoji="0" lang="en-NZ" altLang="en-US" sz="1600" b="1" i="0" u="none" strike="noStrike" cap="none" normalizeH="0" baseline="0">
                          <a:ln>
                            <a:noFill/>
                          </a:ln>
                          <a:solidFill>
                            <a:srgbClr val="0066FF"/>
                          </a:solidFill>
                          <a:effectLst/>
                          <a:latin typeface="Arial" panose="020B0604020202020204" pitchFamily="34" charset="0"/>
                          <a:cs typeface="Arial" panose="020B0604020202020204" pitchFamily="34" charset="0"/>
                        </a:rPr>
                        <a:t>30 days</a:t>
                      </a: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If this parameter is not set, the cookie will expire at the end of the session (when the browser closes).</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93988157"/>
                  </a:ext>
                </a:extLst>
              </a:tr>
              <a:tr h="1923848">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ctr" defTabSz="1006475" rtl="0" eaLnBrk="1" fontAlgn="t" latinLnBrk="0" hangingPunct="1">
                        <a:lnSpc>
                          <a:spcPct val="100000"/>
                        </a:lnSpc>
                        <a:spcBef>
                          <a:spcPct val="0"/>
                        </a:spcBef>
                        <a:spcAft>
                          <a:spcPct val="0"/>
                        </a:spcAft>
                        <a:buClrTx/>
                        <a:buSzTx/>
                        <a:buFontTx/>
                        <a:buNone/>
                        <a:tabLst/>
                      </a:pPr>
                      <a:r>
                        <a:rPr kumimoji="0" lang="en-NZ"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path</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noFill/>
                  </a:tcPr>
                </a:tc>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(Optional). Specifies the server path of the cookie.</a:t>
                      </a:r>
                    </a:p>
                    <a:p>
                      <a:pPr marL="0" marR="0" lvl="0" indent="0" algn="l" defTabSz="1006475" rtl="0" eaLnBrk="1" fontAlgn="t" latinLnBrk="0" hangingPunct="1">
                        <a:lnSpc>
                          <a:spcPct val="100000"/>
                        </a:lnSpc>
                        <a:spcBef>
                          <a:spcPct val="0"/>
                        </a:spcBef>
                        <a:spcAft>
                          <a:spcPct val="0"/>
                        </a:spcAft>
                        <a:buClrTx/>
                        <a:buSzTx/>
                        <a:buFontTx/>
                        <a:buNone/>
                        <a:tabLst/>
                      </a:pPr>
                      <a:endPar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If set to "</a:t>
                      </a:r>
                      <a:r>
                        <a:rPr kumimoji="0" lang="en-NZ" altLang="en-US" sz="1600" b="1" i="0" u="none" strike="noStrike" cap="none" normalizeH="0" baseline="0">
                          <a:ln>
                            <a:noFill/>
                          </a:ln>
                          <a:solidFill>
                            <a:srgbClr val="0066FF"/>
                          </a:solidFill>
                          <a:effectLst/>
                          <a:latin typeface="Arial" panose="020B0604020202020204" pitchFamily="34" charset="0"/>
                          <a:cs typeface="Arial" panose="020B0604020202020204" pitchFamily="34" charset="0"/>
                        </a:rPr>
                        <a:t>/</a:t>
                      </a: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the cookie will be available within the entire domain. </a:t>
                      </a:r>
                    </a:p>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If set to "</a:t>
                      </a:r>
                      <a:r>
                        <a:rPr kumimoji="0" lang="en-NZ" altLang="en-US" sz="1600" b="1" i="0" u="none" strike="noStrike" cap="none" normalizeH="0" baseline="0">
                          <a:ln>
                            <a:noFill/>
                          </a:ln>
                          <a:solidFill>
                            <a:srgbClr val="0066FF"/>
                          </a:solidFill>
                          <a:effectLst/>
                          <a:latin typeface="Arial" panose="020B0604020202020204" pitchFamily="34" charset="0"/>
                          <a:cs typeface="Arial" panose="020B0604020202020204" pitchFamily="34" charset="0"/>
                        </a:rPr>
                        <a:t>/phptest/</a:t>
                      </a: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the cookie will only be available within the test directory and all sub-directories of </a:t>
                      </a:r>
                      <a:r>
                        <a:rPr kumimoji="0" lang="en-NZ" altLang="en-US" sz="1600" b="1" i="0" u="none" strike="noStrike" cap="none" normalizeH="0" baseline="0">
                          <a:ln>
                            <a:noFill/>
                          </a:ln>
                          <a:solidFill>
                            <a:srgbClr val="0066FF"/>
                          </a:solidFill>
                          <a:effectLst/>
                          <a:latin typeface="Arial" panose="020B0604020202020204" pitchFamily="34" charset="0"/>
                          <a:cs typeface="Arial" panose="020B0604020202020204" pitchFamily="34" charset="0"/>
                        </a:rPr>
                        <a:t>phptest</a:t>
                      </a: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a:t>
                      </a:r>
                    </a:p>
                    <a:p>
                      <a:pPr marL="0" marR="0" lvl="0" indent="0" algn="l" defTabSz="1006475" rtl="0" eaLnBrk="1" fontAlgn="t" latinLnBrk="0" hangingPunct="1">
                        <a:lnSpc>
                          <a:spcPct val="100000"/>
                        </a:lnSpc>
                        <a:spcBef>
                          <a:spcPct val="0"/>
                        </a:spcBef>
                        <a:spcAft>
                          <a:spcPct val="0"/>
                        </a:spcAft>
                        <a:buClrTx/>
                        <a:buSzTx/>
                        <a:buFontTx/>
                        <a:buNone/>
                        <a:tabLst/>
                      </a:pPr>
                      <a:endPar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The default value is the current directory that the cookie is being set in.</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91496908"/>
                  </a:ext>
                </a:extLst>
              </a:tr>
              <a:tr h="1253056">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ctr" defTabSz="1006475" rtl="0" eaLnBrk="1" fontAlgn="t" latinLnBrk="0" hangingPunct="1">
                        <a:lnSpc>
                          <a:spcPct val="100000"/>
                        </a:lnSpc>
                        <a:spcBef>
                          <a:spcPct val="0"/>
                        </a:spcBef>
                        <a:spcAft>
                          <a:spcPct val="0"/>
                        </a:spcAft>
                        <a:buClrTx/>
                        <a:buSzTx/>
                        <a:buFontTx/>
                        <a:buNone/>
                        <a:tabLst/>
                      </a:pPr>
                      <a:r>
                        <a:rPr kumimoji="0" lang="en-NZ"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domain</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noFill/>
                  </a:tcPr>
                </a:tc>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(Optional). Specifies the domain name of the cookie.</a:t>
                      </a:r>
                    </a:p>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To make the cookie available on all subdomains of example.com then you'd set it to ".example.com". </a:t>
                      </a:r>
                    </a:p>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Setting it to www.example.com will make the cookie only available in the www subdomain</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6771766"/>
                  </a:ext>
                </a:extLst>
              </a:tr>
              <a:tr h="1009544">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ctr" defTabSz="1006475" rtl="0" eaLnBrk="1" fontAlgn="t" latinLnBrk="0" hangingPunct="1">
                        <a:lnSpc>
                          <a:spcPct val="100000"/>
                        </a:lnSpc>
                        <a:spcBef>
                          <a:spcPct val="0"/>
                        </a:spcBef>
                        <a:spcAft>
                          <a:spcPct val="0"/>
                        </a:spcAft>
                        <a:buClrTx/>
                        <a:buSzTx/>
                        <a:buFontTx/>
                        <a:buNone/>
                        <a:tabLst/>
                      </a:pPr>
                      <a:r>
                        <a:rPr kumimoji="0" lang="en-NZ"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secure</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noFill/>
                  </a:tcPr>
                </a:tc>
                <a:tc>
                  <a:txBody>
                    <a:bodyPr/>
                    <a:lstStyle>
                      <a:lvl1pPr defTabSz="1006475">
                        <a:spcBef>
                          <a:spcPct val="20000"/>
                        </a:spcBef>
                        <a:buClr>
                          <a:schemeClr val="accent1"/>
                        </a:buClr>
                        <a:buFont typeface="Arial" panose="020B0604020202020204" pitchFamily="34" charset="0"/>
                        <a:defRPr sz="2000">
                          <a:solidFill>
                            <a:schemeClr val="tx1"/>
                          </a:solidFill>
                          <a:latin typeface="Calibri" panose="020F0502020204030204" pitchFamily="34" charset="0"/>
                        </a:defRPr>
                      </a:lvl1pPr>
                      <a:lvl2pPr marL="503238" defTabSz="1006475">
                        <a:spcBef>
                          <a:spcPct val="20000"/>
                        </a:spcBef>
                        <a:buClr>
                          <a:schemeClr val="accent2"/>
                        </a:buClr>
                        <a:buFont typeface="Arial" panose="020B0604020202020204" pitchFamily="34" charset="0"/>
                        <a:defRPr sz="2000">
                          <a:solidFill>
                            <a:schemeClr val="tx1"/>
                          </a:solidFill>
                          <a:latin typeface="Calibri" panose="020F0502020204030204" pitchFamily="34" charset="0"/>
                        </a:defRPr>
                      </a:lvl2pPr>
                      <a:lvl3pPr marL="1006475" defTabSz="1006475">
                        <a:spcBef>
                          <a:spcPct val="20000"/>
                        </a:spcBef>
                        <a:buClr>
                          <a:srgbClr val="D2CB6C"/>
                        </a:buClr>
                        <a:buFont typeface="Arial" panose="020B0604020202020204" pitchFamily="34" charset="0"/>
                        <a:defRPr>
                          <a:solidFill>
                            <a:schemeClr val="tx1"/>
                          </a:solidFill>
                          <a:latin typeface="Calibri" panose="020F0502020204030204" pitchFamily="34" charset="0"/>
                        </a:defRPr>
                      </a:lvl3pPr>
                      <a:lvl4pPr marL="1511300" defTabSz="1006475">
                        <a:spcBef>
                          <a:spcPct val="20000"/>
                        </a:spcBef>
                        <a:buClr>
                          <a:srgbClr val="95A39D"/>
                        </a:buClr>
                        <a:buFont typeface="Arial" panose="020B0604020202020204" pitchFamily="34" charset="0"/>
                        <a:defRPr sz="1600">
                          <a:solidFill>
                            <a:schemeClr val="tx1"/>
                          </a:solidFill>
                          <a:latin typeface="Calibri" panose="020F0502020204030204" pitchFamily="34" charset="0"/>
                        </a:defRPr>
                      </a:lvl4pPr>
                      <a:lvl5pPr marL="2014538" defTabSz="1006475">
                        <a:spcBef>
                          <a:spcPct val="20000"/>
                        </a:spcBef>
                        <a:buClr>
                          <a:srgbClr val="C89F5D"/>
                        </a:buClr>
                        <a:buFont typeface="Arial" panose="020B0604020202020204" pitchFamily="34" charset="0"/>
                        <a:defRPr sz="1300">
                          <a:solidFill>
                            <a:schemeClr val="tx1"/>
                          </a:solidFill>
                          <a:latin typeface="Calibri" panose="020F0502020204030204" pitchFamily="34" charset="0"/>
                        </a:defRPr>
                      </a:lvl5pPr>
                      <a:lvl6pPr marL="24717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6pPr>
                      <a:lvl7pPr marL="29289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7pPr>
                      <a:lvl8pPr marL="33861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8pPr>
                      <a:lvl9pPr marL="3843338" indent="-228600" defTabSz="1006475" eaLnBrk="0" fontAlgn="base" hangingPunct="0">
                        <a:spcBef>
                          <a:spcPct val="20000"/>
                        </a:spcBef>
                        <a:spcAft>
                          <a:spcPct val="0"/>
                        </a:spcAft>
                        <a:buClr>
                          <a:srgbClr val="C89F5D"/>
                        </a:buClr>
                        <a:buFont typeface="Arial" panose="020B0604020202020204" pitchFamily="34" charset="0"/>
                        <a:defRPr sz="1300">
                          <a:solidFill>
                            <a:schemeClr val="tx1"/>
                          </a:solidFill>
                          <a:latin typeface="Calibri" panose="020F0502020204030204" pitchFamily="34" charset="0"/>
                        </a:defRPr>
                      </a:lvl9pPr>
                    </a:lstStyle>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(Optional). Specifies whether or not the cookie should only be transmitted over a secure </a:t>
                      </a:r>
                      <a:r>
                        <a:rPr kumimoji="0" lang="en-NZ" altLang="en-US" sz="1600" b="1" i="0" u="none" strike="noStrike" cap="none" normalizeH="0" baseline="0">
                          <a:ln>
                            <a:noFill/>
                          </a:ln>
                          <a:solidFill>
                            <a:srgbClr val="0066FF"/>
                          </a:solidFill>
                          <a:effectLst/>
                          <a:latin typeface="Arial" panose="020B0604020202020204" pitchFamily="34" charset="0"/>
                          <a:cs typeface="Arial" panose="020B0604020202020204" pitchFamily="34" charset="0"/>
                        </a:rPr>
                        <a:t>HTTPS</a:t>
                      </a: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connection. </a:t>
                      </a:r>
                    </a:p>
                    <a:p>
                      <a:pPr marL="0" marR="0" lvl="0" indent="0" algn="l" defTabSz="1006475" rtl="0" eaLnBrk="1" fontAlgn="t" latinLnBrk="0" hangingPunct="1">
                        <a:lnSpc>
                          <a:spcPct val="100000"/>
                        </a:lnSpc>
                        <a:spcBef>
                          <a:spcPct val="0"/>
                        </a:spcBef>
                        <a:spcAft>
                          <a:spcPct val="0"/>
                        </a:spcAft>
                        <a:buClrTx/>
                        <a:buSzTx/>
                        <a:buFontTx/>
                        <a:buNone/>
                        <a:tabLst/>
                      </a:pPr>
                      <a:r>
                        <a:rPr kumimoji="0" lang="en-NZ"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TRUE</a:t>
                      </a: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 indicates that the </a:t>
                      </a:r>
                      <a:r>
                        <a:rPr kumimoji="0" lang="en-NZ" altLang="en-US" sz="1600" b="0" i="0" u="sng" strike="noStrike" cap="none" normalizeH="0" baseline="0">
                          <a:ln>
                            <a:noFill/>
                          </a:ln>
                          <a:solidFill>
                            <a:schemeClr val="tx1"/>
                          </a:solidFill>
                          <a:effectLst/>
                          <a:latin typeface="Arial" panose="020B0604020202020204" pitchFamily="34" charset="0"/>
                          <a:cs typeface="Arial" panose="020B0604020202020204" pitchFamily="34" charset="0"/>
                        </a:rPr>
                        <a:t>cookie will only be set </a:t>
                      </a: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if a secure connection exists. Default is </a:t>
                      </a:r>
                      <a:r>
                        <a:rPr kumimoji="0" lang="en-NZ" altLang="en-US" sz="1600" b="1" i="0" u="none" strike="noStrike" cap="none" normalizeH="0" baseline="0">
                          <a:ln>
                            <a:noFill/>
                          </a:ln>
                          <a:solidFill>
                            <a:schemeClr val="tx1"/>
                          </a:solidFill>
                          <a:effectLst/>
                          <a:latin typeface="Arial" panose="020B0604020202020204" pitchFamily="34" charset="0"/>
                          <a:cs typeface="Arial" panose="020B0604020202020204" pitchFamily="34" charset="0"/>
                        </a:rPr>
                        <a:t>FALSE</a:t>
                      </a:r>
                      <a:r>
                        <a:rPr kumimoji="0" lang="en-NZ" altLang="en-US" sz="1600" b="0" i="0" u="none" strike="noStrike" cap="none" normalizeH="0" baseline="0">
                          <a:ln>
                            <a:noFill/>
                          </a:ln>
                          <a:solidFill>
                            <a:schemeClr val="tx1"/>
                          </a:solidFill>
                          <a:effectLst/>
                          <a:latin typeface="Arial" panose="020B0604020202020204" pitchFamily="34" charset="0"/>
                          <a:cs typeface="Arial" panose="020B0604020202020204" pitchFamily="34" charset="0"/>
                        </a:rPr>
                        <a:t>.</a:t>
                      </a:r>
                    </a:p>
                  </a:txBody>
                  <a:tcPr marL="16997" marR="16997" marT="16992" marB="16992" horzOverflow="overflow">
                    <a:lnL w="9525" cap="flat" cmpd="sng" algn="ctr">
                      <a:solidFill>
                        <a:srgbClr val="C3C3C3"/>
                      </a:solidFill>
                      <a:prstDash val="solid"/>
                      <a:round/>
                      <a:headEnd type="none" w="med" len="med"/>
                      <a:tailEnd type="none" w="med" len="med"/>
                    </a:lnL>
                    <a:lnR w="9525" cap="flat" cmpd="sng" algn="ctr">
                      <a:solidFill>
                        <a:srgbClr val="C3C3C3"/>
                      </a:solidFill>
                      <a:prstDash val="solid"/>
                      <a:round/>
                      <a:headEnd type="none" w="med" len="med"/>
                      <a:tailEnd type="none" w="med" len="med"/>
                    </a:lnR>
                    <a:lnT w="9525" cap="flat" cmpd="sng" algn="ctr">
                      <a:solidFill>
                        <a:srgbClr val="C3C3C3"/>
                      </a:solidFill>
                      <a:prstDash val="solid"/>
                      <a:round/>
                      <a:headEnd type="none" w="med" len="med"/>
                      <a:tailEnd type="none" w="med" len="med"/>
                    </a:lnT>
                    <a:lnB w="9525" cap="flat" cmpd="sng" algn="ctr">
                      <a:solidFill>
                        <a:srgbClr val="C3C3C3"/>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83722427"/>
                  </a:ext>
                </a:extLst>
              </a:tr>
            </a:tbl>
          </a:graphicData>
        </a:graphic>
      </p:graphicFrame>
      <p:sp>
        <p:nvSpPr>
          <p:cNvPr id="29724" name="Rectangle 1"/>
          <p:cNvSpPr>
            <a:spLocks noChangeArrowheads="1"/>
          </p:cNvSpPr>
          <p:nvPr/>
        </p:nvSpPr>
        <p:spPr bwMode="auto">
          <a:xfrm>
            <a:off x="0" y="0"/>
            <a:ext cx="10080625"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a:lnSpc>
                <a:spcPct val="95000"/>
              </a:lnSpc>
              <a:buClr>
                <a:srgbClr val="000000"/>
              </a:buClr>
              <a:buSzPct val="100000"/>
              <a:buFont typeface="Times New Roman" panose="02020603050405020304" pitchFamily="18" charset="0"/>
              <a:buNone/>
            </a:pPr>
            <a:endParaRPr lang="en-US" altLang="en-US">
              <a:solidFill>
                <a:srgbClr val="00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a:extLst>
              <a:ext uri="{FF2B5EF4-FFF2-40B4-BE49-F238E27FC236}">
                <a16:creationId xmlns:a16="http://schemas.microsoft.com/office/drawing/2014/main" id="{6EEC4021-CA68-1144-9E82-12029EEF668B}"/>
              </a:ext>
            </a:extLst>
          </p:cNvPr>
          <p:cNvSpPr>
            <a:spLocks noGrp="1" noChangeArrowheads="1"/>
          </p:cNvSpPr>
          <p:nvPr>
            <p:ph type="title"/>
          </p:nvPr>
        </p:nvSpPr>
        <p:spPr>
          <a:xfrm>
            <a:off x="503238" y="301625"/>
            <a:ext cx="9070975" cy="1262063"/>
          </a:xfrm>
        </p:spPr>
        <p:txBody>
          <a:bodyPr tIns="2772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b="1" dirty="0">
                <a:effectLst>
                  <a:outerShdw blurRad="38100" dist="38100" dir="2700000" algn="tl">
                    <a:srgbClr val="000000">
                      <a:alpha val="43137"/>
                    </a:srgbClr>
                  </a:outerShdw>
                </a:effectLst>
              </a:rPr>
              <a:t>Cookies from HTTP</a:t>
            </a:r>
          </a:p>
        </p:txBody>
      </p:sp>
      <p:sp>
        <p:nvSpPr>
          <p:cNvPr id="30729"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0380CFB7-F06F-4A64-B7A7-65635C3A4D23}" type="slidenum">
              <a:rPr lang="en-GB" altLang="en-US" smtClean="0"/>
              <a:pPr/>
              <a:t>9</a:t>
            </a:fld>
            <a:endParaRPr lang="en-GB" altLang="en-US" smtClean="0"/>
          </a:p>
        </p:txBody>
      </p:sp>
      <p:sp>
        <p:nvSpPr>
          <p:cNvPr id="30722" name="Rectangle 2"/>
          <p:cNvSpPr>
            <a:spLocks noChangeArrowheads="1"/>
          </p:cNvSpPr>
          <p:nvPr/>
        </p:nvSpPr>
        <p:spPr bwMode="auto">
          <a:xfrm>
            <a:off x="733425" y="3240088"/>
            <a:ext cx="2686050" cy="3259137"/>
          </a:xfrm>
          <a:prstGeom prst="rect">
            <a:avLst/>
          </a:prstGeom>
          <a:solidFill>
            <a:srgbClr val="99CCFF"/>
          </a:solidFill>
          <a:ln w="9525">
            <a:solidFill>
              <a:srgbClr val="000000"/>
            </a:solidFill>
            <a:round/>
            <a:headEnd/>
            <a:tailEnd/>
          </a:ln>
        </p:spPr>
        <p:txBody>
          <a:bodyPr wrap="none" lIns="90000" tIns="56340" rIns="90000" bIns="45000" anchor="ctr"/>
          <a:lstStyle>
            <a:lvl1pPr>
              <a:spcBef>
                <a:spcPct val="20000"/>
              </a:spcBef>
              <a:buClr>
                <a:schemeClr val="accent1"/>
              </a:buClr>
              <a:buFont typeface="Arial" panose="020B0604020202020204" pitchFamily="34" charset="0"/>
              <a:buChar char="•"/>
              <a:tabLst>
                <a:tab pos="723900" algn="l"/>
                <a:tab pos="1447800" algn="l"/>
                <a:tab pos="21717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9pPr>
          </a:lstStyle>
          <a:p>
            <a:pPr algn="ctr" eaLnBrk="1">
              <a:lnSpc>
                <a:spcPct val="95000"/>
              </a:lnSpc>
              <a:spcBef>
                <a:spcPct val="0"/>
              </a:spcBef>
              <a:buClr>
                <a:srgbClr val="000000"/>
              </a:buClr>
              <a:buFont typeface="Times New Roman" panose="02020603050405020304" pitchFamily="18" charset="0"/>
              <a:buNone/>
            </a:pPr>
            <a:r>
              <a:rPr lang="en-GB" altLang="en-US" sz="1800" b="1">
                <a:solidFill>
                  <a:srgbClr val="000000"/>
                </a:solidFill>
                <a:latin typeface="Luxi Sans" pitchFamily="16" charset="0"/>
              </a:rPr>
              <a:t>GET</a:t>
            </a:r>
            <a:r>
              <a:rPr lang="en-GB" altLang="en-US" sz="1800">
                <a:solidFill>
                  <a:srgbClr val="000000"/>
                </a:solidFill>
                <a:latin typeface="Luxi Sans" pitchFamily="16" charset="0"/>
              </a:rPr>
              <a:t> /*.html HTTP/1.1</a:t>
            </a:r>
          </a:p>
          <a:p>
            <a:pPr algn="ctr" eaLnBrk="1">
              <a:lnSpc>
                <a:spcPct val="95000"/>
              </a:lnSpc>
              <a:spcBef>
                <a:spcPct val="0"/>
              </a:spcBef>
              <a:buClr>
                <a:srgbClr val="000000"/>
              </a:buClr>
              <a:buFont typeface="Times New Roman" panose="02020603050405020304" pitchFamily="18" charset="0"/>
              <a:buNone/>
            </a:pPr>
            <a:r>
              <a:rPr lang="en-GB" altLang="en-US" sz="1800">
                <a:solidFill>
                  <a:srgbClr val="000000"/>
                </a:solidFill>
                <a:latin typeface="Luxi Sans" pitchFamily="16" charset="0"/>
              </a:rPr>
              <a:t>Host: it026954.domain</a:t>
            </a:r>
          </a:p>
          <a:p>
            <a:pPr algn="ctr" eaLnBrk="1">
              <a:lnSpc>
                <a:spcPct val="95000"/>
              </a:lnSpc>
              <a:spcBef>
                <a:spcPct val="0"/>
              </a:spcBef>
              <a:buClr>
                <a:srgbClr val="000000"/>
              </a:buClr>
              <a:buFont typeface="Times New Roman" panose="02020603050405020304" pitchFamily="18" charset="0"/>
              <a:buNone/>
            </a:pPr>
            <a:endParaRPr lang="en-GB" altLang="en-US" sz="1800">
              <a:solidFill>
                <a:srgbClr val="000000"/>
              </a:solidFill>
              <a:latin typeface="Luxi Sans" pitchFamily="16" charset="0"/>
            </a:endParaRPr>
          </a:p>
          <a:p>
            <a:pPr algn="ctr" eaLnBrk="1">
              <a:lnSpc>
                <a:spcPct val="95000"/>
              </a:lnSpc>
              <a:spcBef>
                <a:spcPct val="0"/>
              </a:spcBef>
              <a:buClr>
                <a:srgbClr val="000000"/>
              </a:buClr>
              <a:buFont typeface="Times New Roman" panose="02020603050405020304" pitchFamily="18" charset="0"/>
              <a:buNone/>
            </a:pPr>
            <a:endParaRPr lang="en-GB" altLang="en-US" sz="1800">
              <a:solidFill>
                <a:srgbClr val="000000"/>
              </a:solidFill>
              <a:latin typeface="Luxi Sans" pitchFamily="16" charset="0"/>
            </a:endParaRPr>
          </a:p>
          <a:p>
            <a:pPr algn="ctr" eaLnBrk="1">
              <a:lnSpc>
                <a:spcPct val="95000"/>
              </a:lnSpc>
              <a:spcBef>
                <a:spcPct val="0"/>
              </a:spcBef>
              <a:buClr>
                <a:srgbClr val="000000"/>
              </a:buClr>
              <a:buFont typeface="Times New Roman" panose="02020603050405020304" pitchFamily="18" charset="0"/>
              <a:buNone/>
            </a:pPr>
            <a:endParaRPr lang="en-GB" altLang="en-US" sz="1800">
              <a:solidFill>
                <a:srgbClr val="000000"/>
              </a:solidFill>
              <a:latin typeface="Luxi Sans" pitchFamily="16" charset="0"/>
            </a:endParaRPr>
          </a:p>
          <a:p>
            <a:pPr algn="ctr" eaLnBrk="1">
              <a:lnSpc>
                <a:spcPct val="95000"/>
              </a:lnSpc>
              <a:spcBef>
                <a:spcPct val="0"/>
              </a:spcBef>
              <a:buClr>
                <a:srgbClr val="000000"/>
              </a:buClr>
              <a:buFont typeface="Times New Roman" panose="02020603050405020304" pitchFamily="18" charset="0"/>
              <a:buNone/>
            </a:pPr>
            <a:endParaRPr lang="en-GB" altLang="en-US" sz="1800">
              <a:solidFill>
                <a:srgbClr val="000000"/>
              </a:solidFill>
              <a:latin typeface="Luxi Sans" pitchFamily="16" charset="0"/>
            </a:endParaRPr>
          </a:p>
          <a:p>
            <a:pPr algn="ctr" eaLnBrk="1">
              <a:lnSpc>
                <a:spcPct val="95000"/>
              </a:lnSpc>
              <a:spcBef>
                <a:spcPct val="0"/>
              </a:spcBef>
              <a:buClr>
                <a:srgbClr val="000000"/>
              </a:buClr>
              <a:buFont typeface="Times New Roman" panose="02020603050405020304" pitchFamily="18" charset="0"/>
              <a:buNone/>
            </a:pPr>
            <a:endParaRPr lang="en-GB" altLang="en-US" sz="1800">
              <a:solidFill>
                <a:srgbClr val="000000"/>
              </a:solidFill>
              <a:latin typeface="Luxi Sans" pitchFamily="16" charset="0"/>
            </a:endParaRPr>
          </a:p>
          <a:p>
            <a:pPr algn="ctr" eaLnBrk="1">
              <a:lnSpc>
                <a:spcPct val="95000"/>
              </a:lnSpc>
              <a:spcBef>
                <a:spcPct val="0"/>
              </a:spcBef>
              <a:buClr>
                <a:srgbClr val="000000"/>
              </a:buClr>
              <a:buFont typeface="Times New Roman" panose="02020603050405020304" pitchFamily="18" charset="0"/>
              <a:buNone/>
            </a:pPr>
            <a:r>
              <a:rPr lang="en-GB" altLang="en-US" sz="1800" b="1">
                <a:solidFill>
                  <a:srgbClr val="000000"/>
                </a:solidFill>
                <a:latin typeface="Luxi Sans" pitchFamily="16" charset="0"/>
              </a:rPr>
              <a:t>GET</a:t>
            </a:r>
            <a:r>
              <a:rPr lang="en-GB" altLang="en-US" sz="1800">
                <a:solidFill>
                  <a:srgbClr val="000000"/>
                </a:solidFill>
                <a:latin typeface="Luxi Sans" pitchFamily="16" charset="0"/>
              </a:rPr>
              <a:t> /*.html HTTP/1.1</a:t>
            </a:r>
          </a:p>
          <a:p>
            <a:pPr algn="ctr" eaLnBrk="1">
              <a:lnSpc>
                <a:spcPct val="95000"/>
              </a:lnSpc>
              <a:spcBef>
                <a:spcPct val="0"/>
              </a:spcBef>
              <a:buClr>
                <a:srgbClr val="000000"/>
              </a:buClr>
              <a:buFont typeface="Times New Roman" panose="02020603050405020304" pitchFamily="18" charset="0"/>
              <a:buNone/>
            </a:pPr>
            <a:r>
              <a:rPr lang="en-GB" altLang="en-US" sz="1800">
                <a:solidFill>
                  <a:srgbClr val="000000"/>
                </a:solidFill>
                <a:latin typeface="Luxi Sans" pitchFamily="16" charset="0"/>
              </a:rPr>
              <a:t>Host: it026945.domain</a:t>
            </a:r>
          </a:p>
          <a:p>
            <a:pPr algn="ctr" eaLnBrk="1">
              <a:lnSpc>
                <a:spcPct val="95000"/>
              </a:lnSpc>
              <a:spcBef>
                <a:spcPct val="0"/>
              </a:spcBef>
              <a:buClr>
                <a:srgbClr val="000000"/>
              </a:buClr>
              <a:buFont typeface="Times New Roman" panose="02020603050405020304" pitchFamily="18" charset="0"/>
              <a:buNone/>
            </a:pPr>
            <a:r>
              <a:rPr lang="en-GB" altLang="en-US" sz="1800" b="1">
                <a:solidFill>
                  <a:srgbClr val="FF0000"/>
                </a:solidFill>
                <a:latin typeface="Luxi Sans" pitchFamily="16" charset="0"/>
              </a:rPr>
              <a:t>Cookie:</a:t>
            </a:r>
            <a:r>
              <a:rPr lang="en-GB" altLang="en-US" sz="1800">
                <a:solidFill>
                  <a:srgbClr val="000000"/>
                </a:solidFill>
                <a:latin typeface="Luxi Sans" pitchFamily="16" charset="0"/>
              </a:rPr>
              <a:t> name=value</a:t>
            </a:r>
          </a:p>
          <a:p>
            <a:pPr algn="ctr" eaLnBrk="1">
              <a:lnSpc>
                <a:spcPct val="95000"/>
              </a:lnSpc>
              <a:spcBef>
                <a:spcPct val="0"/>
              </a:spcBef>
              <a:buClr>
                <a:srgbClr val="000000"/>
              </a:buClr>
              <a:buFont typeface="Times New Roman" panose="02020603050405020304" pitchFamily="18" charset="0"/>
              <a:buNone/>
            </a:pPr>
            <a:r>
              <a:rPr lang="en-GB" altLang="en-US" sz="1800">
                <a:solidFill>
                  <a:srgbClr val="000000"/>
                </a:solidFill>
                <a:latin typeface="Luxi Sans" pitchFamily="16" charset="0"/>
              </a:rPr>
              <a:t>Accept: */*</a:t>
            </a:r>
          </a:p>
        </p:txBody>
      </p:sp>
      <p:sp>
        <p:nvSpPr>
          <p:cNvPr id="30723" name="AutoShape 3"/>
          <p:cNvSpPr>
            <a:spLocks noChangeArrowheads="1"/>
          </p:cNvSpPr>
          <p:nvPr/>
        </p:nvSpPr>
        <p:spPr bwMode="auto">
          <a:xfrm>
            <a:off x="6300788" y="3240088"/>
            <a:ext cx="2519362" cy="3240087"/>
          </a:xfrm>
          <a:prstGeom prst="roundRect">
            <a:avLst>
              <a:gd name="adj" fmla="val 60"/>
            </a:avLst>
          </a:prstGeom>
          <a:solidFill>
            <a:srgbClr val="99CCFF"/>
          </a:solidFill>
          <a:ln w="9525">
            <a:solidFill>
              <a:srgbClr val="000000"/>
            </a:solidFill>
            <a:round/>
            <a:headEnd/>
            <a:tailEnd/>
          </a:ln>
        </p:spPr>
        <p:txBody>
          <a:bodyPr lIns="90000" tIns="56340" rIns="90000" bIns="45000" anchor="ctr" anchorCtr="1"/>
          <a:lstStyle>
            <a:lvl1pPr>
              <a:spcBef>
                <a:spcPct val="20000"/>
              </a:spcBef>
              <a:buClr>
                <a:schemeClr val="accent1"/>
              </a:buClr>
              <a:buFont typeface="Arial" panose="020B0604020202020204" pitchFamily="34" charset="0"/>
              <a:buChar char="•"/>
              <a:tabLst>
                <a:tab pos="723900" algn="l"/>
                <a:tab pos="1447800" algn="l"/>
                <a:tab pos="21717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9pPr>
          </a:lstStyle>
          <a:p>
            <a:pPr algn="ctr" eaLnBrk="1">
              <a:lnSpc>
                <a:spcPct val="95000"/>
              </a:lnSpc>
              <a:spcBef>
                <a:spcPct val="0"/>
              </a:spcBef>
              <a:buClr>
                <a:srgbClr val="000000"/>
              </a:buClr>
              <a:buFont typeface="Times New Roman" panose="02020603050405020304" pitchFamily="18" charset="0"/>
              <a:buNone/>
            </a:pPr>
            <a:r>
              <a:rPr lang="en-GB" altLang="en-US" sz="1800" b="1">
                <a:solidFill>
                  <a:srgbClr val="000000"/>
                </a:solidFill>
                <a:latin typeface="Luxi Sans" pitchFamily="16" charset="0"/>
              </a:rPr>
              <a:t>HTTP</a:t>
            </a:r>
            <a:r>
              <a:rPr lang="en-GB" altLang="en-US" sz="1800">
                <a:solidFill>
                  <a:srgbClr val="000000"/>
                </a:solidFill>
                <a:latin typeface="Luxi Sans" pitchFamily="16" charset="0"/>
              </a:rPr>
              <a:t>/1.1 200 OK</a:t>
            </a:r>
          </a:p>
          <a:p>
            <a:pPr algn="ctr" eaLnBrk="1">
              <a:lnSpc>
                <a:spcPct val="95000"/>
              </a:lnSpc>
              <a:spcBef>
                <a:spcPct val="0"/>
              </a:spcBef>
              <a:buClr>
                <a:srgbClr val="000000"/>
              </a:buClr>
              <a:buFont typeface="Times New Roman" panose="02020603050405020304" pitchFamily="18" charset="0"/>
              <a:buNone/>
            </a:pPr>
            <a:r>
              <a:rPr lang="en-GB" altLang="en-US" sz="1800">
                <a:solidFill>
                  <a:srgbClr val="000000"/>
                </a:solidFill>
                <a:latin typeface="Luxi Sans" pitchFamily="16" charset="0"/>
              </a:rPr>
              <a:t>Content-type: text/html</a:t>
            </a:r>
          </a:p>
          <a:p>
            <a:pPr algn="ctr" eaLnBrk="1">
              <a:lnSpc>
                <a:spcPct val="95000"/>
              </a:lnSpc>
              <a:spcBef>
                <a:spcPct val="0"/>
              </a:spcBef>
              <a:buClr>
                <a:srgbClr val="000000"/>
              </a:buClr>
              <a:buFont typeface="Times New Roman" panose="02020603050405020304" pitchFamily="18" charset="0"/>
              <a:buNone/>
            </a:pPr>
            <a:r>
              <a:rPr lang="en-GB" altLang="en-US" sz="1800" b="1">
                <a:solidFill>
                  <a:srgbClr val="FF0000"/>
                </a:solidFill>
                <a:latin typeface="Luxi Sans" pitchFamily="16" charset="0"/>
              </a:rPr>
              <a:t>Set-Cookie: </a:t>
            </a:r>
            <a:r>
              <a:rPr lang="en-GB" altLang="en-US" sz="1800">
                <a:solidFill>
                  <a:srgbClr val="000000"/>
                </a:solidFill>
                <a:latin typeface="Luxi Sans" pitchFamily="16" charset="0"/>
              </a:rPr>
              <a:t>name=value</a:t>
            </a:r>
          </a:p>
          <a:p>
            <a:pPr algn="ctr" eaLnBrk="1">
              <a:lnSpc>
                <a:spcPct val="95000"/>
              </a:lnSpc>
              <a:spcBef>
                <a:spcPct val="0"/>
              </a:spcBef>
              <a:buClr>
                <a:srgbClr val="000000"/>
              </a:buClr>
              <a:buFont typeface="Times New Roman" panose="02020603050405020304" pitchFamily="18" charset="0"/>
              <a:buNone/>
            </a:pPr>
            <a:r>
              <a:rPr lang="en-GB" altLang="en-US" sz="1800">
                <a:solidFill>
                  <a:srgbClr val="000000"/>
                </a:solidFill>
                <a:latin typeface="Luxi Sans" pitchFamily="16" charset="0"/>
              </a:rPr>
              <a:t> </a:t>
            </a:r>
          </a:p>
          <a:p>
            <a:pPr algn="ctr" eaLnBrk="1">
              <a:lnSpc>
                <a:spcPct val="95000"/>
              </a:lnSpc>
              <a:spcBef>
                <a:spcPct val="0"/>
              </a:spcBef>
              <a:buClr>
                <a:srgbClr val="000000"/>
              </a:buClr>
              <a:buFont typeface="Times New Roman" panose="02020603050405020304" pitchFamily="18" charset="0"/>
              <a:buNone/>
            </a:pPr>
            <a:r>
              <a:rPr lang="en-GB" altLang="en-US" sz="1800">
                <a:solidFill>
                  <a:srgbClr val="000000"/>
                </a:solidFill>
                <a:latin typeface="Luxi Sans" pitchFamily="16" charset="0"/>
              </a:rPr>
              <a:t>(content of page)</a:t>
            </a:r>
          </a:p>
        </p:txBody>
      </p:sp>
      <p:sp>
        <p:nvSpPr>
          <p:cNvPr id="30724" name="AutoShape 4"/>
          <p:cNvSpPr>
            <a:spLocks noChangeArrowheads="1"/>
          </p:cNvSpPr>
          <p:nvPr/>
        </p:nvSpPr>
        <p:spPr bwMode="auto">
          <a:xfrm>
            <a:off x="720725" y="2519363"/>
            <a:ext cx="2700338" cy="720725"/>
          </a:xfrm>
          <a:prstGeom prst="roundRect">
            <a:avLst>
              <a:gd name="adj" fmla="val 218"/>
            </a:avLst>
          </a:prstGeom>
          <a:solidFill>
            <a:srgbClr val="7DA647"/>
          </a:solidFill>
          <a:ln w="9525">
            <a:solidFill>
              <a:srgbClr val="000000"/>
            </a:solidFill>
            <a:round/>
            <a:headEnd/>
            <a:tailEnd/>
          </a:ln>
        </p:spPr>
        <p:txBody>
          <a:bodyPr lIns="90000" tIns="56340" rIns="90000" bIns="45000" anchor="ctr" anchorCtr="1"/>
          <a:lstStyle>
            <a:lvl1pPr>
              <a:spcBef>
                <a:spcPct val="20000"/>
              </a:spcBef>
              <a:buClr>
                <a:schemeClr val="accent1"/>
              </a:buClr>
              <a:buFont typeface="Arial" panose="020B0604020202020204" pitchFamily="34" charset="0"/>
              <a:buChar char="•"/>
              <a:tabLst>
                <a:tab pos="723900" algn="l"/>
                <a:tab pos="1447800" algn="l"/>
                <a:tab pos="21717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9pPr>
          </a:lstStyle>
          <a:p>
            <a:pPr algn="ctr" eaLnBrk="1">
              <a:lnSpc>
                <a:spcPct val="95000"/>
              </a:lnSpc>
              <a:spcBef>
                <a:spcPct val="0"/>
              </a:spcBef>
              <a:buClr>
                <a:srgbClr val="000000"/>
              </a:buClr>
              <a:buFont typeface="Times New Roman" panose="02020603050405020304" pitchFamily="18" charset="0"/>
              <a:buNone/>
            </a:pPr>
            <a:r>
              <a:rPr lang="en-GB" altLang="en-US" sz="1800">
                <a:solidFill>
                  <a:srgbClr val="000000"/>
                </a:solidFill>
                <a:latin typeface="Luxi Sans" pitchFamily="16" charset="0"/>
              </a:rPr>
              <a:t>Client (e.g. Firefox)</a:t>
            </a:r>
          </a:p>
        </p:txBody>
      </p:sp>
      <p:sp>
        <p:nvSpPr>
          <p:cNvPr id="30725" name="AutoShape 5"/>
          <p:cNvSpPr>
            <a:spLocks noChangeArrowheads="1"/>
          </p:cNvSpPr>
          <p:nvPr/>
        </p:nvSpPr>
        <p:spPr bwMode="auto">
          <a:xfrm>
            <a:off x="6300788" y="2519363"/>
            <a:ext cx="2519362" cy="720725"/>
          </a:xfrm>
          <a:prstGeom prst="roundRect">
            <a:avLst>
              <a:gd name="adj" fmla="val 218"/>
            </a:avLst>
          </a:prstGeom>
          <a:solidFill>
            <a:srgbClr val="FF6633"/>
          </a:solidFill>
          <a:ln w="9525">
            <a:solidFill>
              <a:srgbClr val="000000"/>
            </a:solidFill>
            <a:round/>
            <a:headEnd/>
            <a:tailEnd/>
          </a:ln>
        </p:spPr>
        <p:txBody>
          <a:bodyPr lIns="90000" tIns="56340" rIns="90000" bIns="45000" anchor="ctr" anchorCtr="1"/>
          <a:lstStyle>
            <a:lvl1pPr>
              <a:spcBef>
                <a:spcPct val="20000"/>
              </a:spcBef>
              <a:buClr>
                <a:schemeClr val="accent1"/>
              </a:buClr>
              <a:buFont typeface="Arial" panose="020B0604020202020204" pitchFamily="34" charset="0"/>
              <a:buChar char="•"/>
              <a:tabLst>
                <a:tab pos="723900" algn="l"/>
                <a:tab pos="1447800" algn="l"/>
                <a:tab pos="21717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Lst>
              <a:defRPr sz="1500">
                <a:solidFill>
                  <a:schemeClr val="tx1"/>
                </a:solidFill>
                <a:latin typeface="Calibri" panose="020F0502020204030204" pitchFamily="34" charset="0"/>
              </a:defRPr>
            </a:lvl9pPr>
          </a:lstStyle>
          <a:p>
            <a:pPr algn="ctr" eaLnBrk="1">
              <a:lnSpc>
                <a:spcPct val="95000"/>
              </a:lnSpc>
              <a:spcBef>
                <a:spcPct val="0"/>
              </a:spcBef>
              <a:buClr>
                <a:srgbClr val="000000"/>
              </a:buClr>
              <a:buFont typeface="Times New Roman" panose="02020603050405020304" pitchFamily="18" charset="0"/>
              <a:buNone/>
            </a:pPr>
            <a:r>
              <a:rPr lang="en-GB" altLang="en-US" sz="1800">
                <a:solidFill>
                  <a:srgbClr val="000000"/>
                </a:solidFill>
                <a:latin typeface="Luxi Sans" pitchFamily="16" charset="0"/>
              </a:rPr>
              <a:t>it026945</a:t>
            </a:r>
          </a:p>
        </p:txBody>
      </p:sp>
      <p:sp>
        <p:nvSpPr>
          <p:cNvPr id="30726" name="Line 6"/>
          <p:cNvSpPr>
            <a:spLocks noChangeShapeType="1"/>
          </p:cNvSpPr>
          <p:nvPr/>
        </p:nvSpPr>
        <p:spPr bwMode="auto">
          <a:xfrm>
            <a:off x="3419475" y="3600450"/>
            <a:ext cx="2879725"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727" name="Line 7"/>
          <p:cNvSpPr>
            <a:spLocks noChangeShapeType="1"/>
          </p:cNvSpPr>
          <p:nvPr/>
        </p:nvSpPr>
        <p:spPr bwMode="auto">
          <a:xfrm flipH="1">
            <a:off x="3419475" y="4500563"/>
            <a:ext cx="2882900" cy="5397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728" name="Line 8"/>
          <p:cNvSpPr>
            <a:spLocks noChangeShapeType="1"/>
          </p:cNvSpPr>
          <p:nvPr/>
        </p:nvSpPr>
        <p:spPr bwMode="auto">
          <a:xfrm>
            <a:off x="3419475" y="5759450"/>
            <a:ext cx="2879725"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
            <a:extLst>
              <a:ext uri="{FF2B5EF4-FFF2-40B4-BE49-F238E27FC236}">
                <a16:creationId xmlns:a16="http://schemas.microsoft.com/office/drawing/2014/main" id="{5E53C58A-63B5-414B-8571-F6CAD0BF0D8F}"/>
              </a:ext>
            </a:extLst>
          </p:cNvPr>
          <p:cNvSpPr>
            <a:spLocks noGrp="1" noChangeArrowheads="1"/>
          </p:cNvSpPr>
          <p:nvPr>
            <p:ph type="title"/>
          </p:nvPr>
        </p:nvSpPr>
        <p:spPr>
          <a:xfrm>
            <a:off x="755650" y="671513"/>
            <a:ext cx="8567738" cy="1260475"/>
          </a:xfrm>
        </p:spPr>
        <p:txBody>
          <a:bodyPr lIns="90000" tIns="74520" rIns="90000" bIns="4680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GB" b="1">
                <a:effectLst>
                  <a:outerShdw blurRad="38100" dist="38100" dir="2700000" algn="tl">
                    <a:srgbClr val="000000">
                      <a:alpha val="43137"/>
                    </a:srgbClr>
                  </a:outerShdw>
                </a:effectLst>
              </a:rPr>
              <a:t>Creating PHP cookies</a:t>
            </a:r>
          </a:p>
        </p:txBody>
      </p:sp>
      <p:sp>
        <p:nvSpPr>
          <p:cNvPr id="32771"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8E97544C-6186-4875-84A8-B4103217BE23}" type="slidenum">
              <a:rPr lang="en-GB" altLang="en-US" smtClean="0"/>
              <a:pPr/>
              <a:t>10</a:t>
            </a:fld>
            <a:endParaRPr lang="en-GB" altLang="en-US" smtClean="0"/>
          </a:p>
        </p:txBody>
      </p:sp>
      <p:sp>
        <p:nvSpPr>
          <p:cNvPr id="32770" name="Text Box 2"/>
          <p:cNvSpPr txBox="1">
            <a:spLocks noChangeArrowheads="1"/>
          </p:cNvSpPr>
          <p:nvPr/>
        </p:nvSpPr>
        <p:spPr bwMode="auto">
          <a:xfrm>
            <a:off x="144463" y="2181225"/>
            <a:ext cx="9648825" cy="276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spcBef>
                <a:spcPct val="20000"/>
              </a:spcBef>
              <a:buClr>
                <a:schemeClr val="accent1"/>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Lst>
              <a:defRPr sz="1500">
                <a:solidFill>
                  <a:schemeClr val="tx1"/>
                </a:solidFill>
                <a:latin typeface="Calibri" panose="020F0502020204030204" pitchFamily="34" charset="0"/>
              </a:defRPr>
            </a:lvl9pPr>
          </a:lstStyle>
          <a:p>
            <a:pPr eaLnBrk="1">
              <a:lnSpc>
                <a:spcPct val="117000"/>
              </a:lnSpc>
              <a:spcBef>
                <a:spcPct val="0"/>
              </a:spcBef>
              <a:buClr>
                <a:srgbClr val="000000"/>
              </a:buClr>
              <a:buFont typeface="Times New Roman" panose="02020603050405020304" pitchFamily="18" charset="0"/>
              <a:buNone/>
            </a:pPr>
            <a:r>
              <a:rPr lang="en-US" altLang="en-US">
                <a:solidFill>
                  <a:srgbClr val="000000"/>
                </a:solidFill>
                <a:latin typeface="Arial" panose="020B0604020202020204" pitchFamily="34" charset="0"/>
                <a:cs typeface="Arial" panose="020B0604020202020204" pitchFamily="34" charset="0"/>
              </a:rPr>
              <a:t>Cookies can be set by directly manipulating the HTTP header using the PHP header() function</a:t>
            </a:r>
          </a:p>
          <a:p>
            <a:pPr eaLnBrk="1">
              <a:lnSpc>
                <a:spcPct val="117000"/>
              </a:lnSpc>
              <a:spcBef>
                <a:spcPct val="0"/>
              </a:spcBef>
              <a:buClr>
                <a:srgbClr val="000000"/>
              </a:buClr>
              <a:buFont typeface="Times New Roman" panose="02020603050405020304" pitchFamily="18" charset="0"/>
              <a:buNone/>
            </a:pPr>
            <a:endParaRPr lang="en-US" altLang="en-US">
              <a:solidFill>
                <a:srgbClr val="000000"/>
              </a:solidFill>
              <a:latin typeface="Arial" panose="020B0604020202020204" pitchFamily="34" charset="0"/>
              <a:cs typeface="Arial" panose="020B0604020202020204" pitchFamily="34" charset="0"/>
            </a:endParaRPr>
          </a:p>
          <a:p>
            <a:pPr>
              <a:lnSpc>
                <a:spcPct val="89000"/>
              </a:lnSpc>
              <a:spcBef>
                <a:spcPct val="0"/>
              </a:spcBef>
              <a:buClr>
                <a:srgbClr val="000000"/>
              </a:buClr>
              <a:buFont typeface="Times New Roman" panose="02020603050405020304" pitchFamily="18" charset="0"/>
              <a:buNone/>
            </a:pPr>
            <a:r>
              <a:rPr lang="en-US" altLang="en-US" sz="2000" b="1">
                <a:solidFill>
                  <a:srgbClr val="000000"/>
                </a:solidFill>
                <a:latin typeface="Arial" panose="020B0604020202020204" pitchFamily="34" charset="0"/>
                <a:cs typeface="Arial" panose="020B0604020202020204" pitchFamily="34" charset="0"/>
              </a:rPr>
              <a:t>&lt;?php</a:t>
            </a:r>
          </a:p>
          <a:p>
            <a:pPr>
              <a:lnSpc>
                <a:spcPct val="89000"/>
              </a:lnSpc>
              <a:spcBef>
                <a:spcPct val="0"/>
              </a:spcBef>
              <a:buClr>
                <a:srgbClr val="000000"/>
              </a:buClr>
              <a:buFont typeface="Times New Roman" panose="02020603050405020304" pitchFamily="18" charset="0"/>
              <a:buNone/>
            </a:pPr>
            <a:endParaRPr lang="en-US" altLang="en-US" sz="2000" b="1">
              <a:solidFill>
                <a:srgbClr val="000000"/>
              </a:solidFill>
              <a:latin typeface="Arial" panose="020B0604020202020204" pitchFamily="34" charset="0"/>
              <a:cs typeface="Arial" panose="020B0604020202020204" pitchFamily="34" charset="0"/>
            </a:endParaRPr>
          </a:p>
          <a:p>
            <a:pPr>
              <a:lnSpc>
                <a:spcPct val="89000"/>
              </a:lnSpc>
              <a:spcBef>
                <a:spcPct val="0"/>
              </a:spcBef>
              <a:buClr>
                <a:srgbClr val="000000"/>
              </a:buClr>
              <a:buFont typeface="Times New Roman" panose="02020603050405020304" pitchFamily="18" charset="0"/>
              <a:buNone/>
            </a:pPr>
            <a:r>
              <a:rPr lang="en-US" altLang="en-US" sz="2000" b="1">
                <a:solidFill>
                  <a:srgbClr val="000000"/>
                </a:solidFill>
                <a:latin typeface="Arial" panose="020B0604020202020204" pitchFamily="34" charset="0"/>
                <a:cs typeface="Arial" panose="020B0604020202020204" pitchFamily="34" charset="0"/>
              </a:rPr>
              <a:t>   </a:t>
            </a:r>
            <a:r>
              <a:rPr lang="en-US" altLang="en-US" sz="2000" b="1">
                <a:solidFill>
                  <a:srgbClr val="0066FF"/>
                </a:solidFill>
                <a:latin typeface="Arial" panose="020B0604020202020204" pitchFamily="34" charset="0"/>
                <a:cs typeface="Arial" panose="020B0604020202020204" pitchFamily="34" charset="0"/>
              </a:rPr>
              <a:t>header</a:t>
            </a:r>
            <a:r>
              <a:rPr lang="en-US" altLang="en-US" sz="2000" b="1">
                <a:solidFill>
                  <a:srgbClr val="000000"/>
                </a:solidFill>
                <a:latin typeface="Arial" panose="020B0604020202020204" pitchFamily="34" charset="0"/>
                <a:cs typeface="Arial" panose="020B0604020202020204" pitchFamily="34" charset="0"/>
              </a:rPr>
              <a:t>(“</a:t>
            </a:r>
            <a:r>
              <a:rPr lang="en-US" altLang="en-US" sz="2000" b="1">
                <a:solidFill>
                  <a:srgbClr val="FF0000"/>
                </a:solidFill>
                <a:latin typeface="Arial" panose="020B0604020202020204" pitchFamily="34" charset="0"/>
                <a:cs typeface="Arial" panose="020B0604020202020204" pitchFamily="34" charset="0"/>
              </a:rPr>
              <a:t>Set-Cookie:</a:t>
            </a:r>
            <a:r>
              <a:rPr lang="en-US" altLang="en-US" sz="2000" b="1">
                <a:solidFill>
                  <a:srgbClr val="000000"/>
                </a:solidFill>
                <a:latin typeface="Arial" panose="020B0604020202020204" pitchFamily="34" charset="0"/>
                <a:cs typeface="Arial" panose="020B0604020202020204" pitchFamily="34" charset="0"/>
              </a:rPr>
              <a:t> mycookie=myvalue; path=/; domain=.coggeshall.org”);</a:t>
            </a:r>
          </a:p>
          <a:p>
            <a:pPr>
              <a:lnSpc>
                <a:spcPct val="89000"/>
              </a:lnSpc>
              <a:spcBef>
                <a:spcPct val="0"/>
              </a:spcBef>
              <a:buClr>
                <a:srgbClr val="000000"/>
              </a:buClr>
              <a:buFont typeface="Times New Roman" panose="02020603050405020304" pitchFamily="18" charset="0"/>
              <a:buNone/>
            </a:pPr>
            <a:endParaRPr lang="en-US" altLang="en-US" sz="2000" b="1">
              <a:solidFill>
                <a:srgbClr val="000000"/>
              </a:solidFill>
              <a:latin typeface="Arial" panose="020B0604020202020204" pitchFamily="34" charset="0"/>
              <a:cs typeface="Arial" panose="020B0604020202020204" pitchFamily="34" charset="0"/>
            </a:endParaRPr>
          </a:p>
          <a:p>
            <a:pPr>
              <a:lnSpc>
                <a:spcPct val="89000"/>
              </a:lnSpc>
              <a:spcBef>
                <a:spcPct val="0"/>
              </a:spcBef>
              <a:buClr>
                <a:srgbClr val="000000"/>
              </a:buClr>
              <a:buFont typeface="Times New Roman" panose="02020603050405020304" pitchFamily="18" charset="0"/>
              <a:buNone/>
            </a:pPr>
            <a:r>
              <a:rPr lang="en-US" altLang="en-US" sz="2000" b="1">
                <a:solidFill>
                  <a:srgbClr val="000000"/>
                </a:solidFill>
                <a:latin typeface="Arial" panose="020B0604020202020204" pitchFamily="34" charset="0"/>
                <a:cs typeface="Arial" panose="020B0604020202020204" pitchFamily="34" charset="0"/>
              </a:rPr>
              <a:t>?&gt;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a:extLst>
              <a:ext uri="{FF2B5EF4-FFF2-40B4-BE49-F238E27FC236}">
                <a16:creationId xmlns:a16="http://schemas.microsoft.com/office/drawing/2014/main" id="{AA50A7CA-3900-1F4E-97C7-BC9C4D832E01}"/>
              </a:ext>
            </a:extLst>
          </p:cNvPr>
          <p:cNvSpPr>
            <a:spLocks noGrp="1" noChangeArrowheads="1"/>
          </p:cNvSpPr>
          <p:nvPr>
            <p:ph type="title"/>
          </p:nvPr>
        </p:nvSpPr>
        <p:spPr>
          <a:xfrm>
            <a:off x="503238" y="254000"/>
            <a:ext cx="9070975" cy="1004888"/>
          </a:xfrm>
        </p:spPr>
        <p:txBody>
          <a:bodyPr lIns="90000" tIns="74520" rIns="90000" bIns="4680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4800" dirty="0"/>
              <a:t>Creating cookies with </a:t>
            </a:r>
            <a:r>
              <a:rPr lang="en-GB" sz="4800" b="1" dirty="0" err="1">
                <a:solidFill>
                  <a:srgbClr val="0066FF"/>
                </a:solidFill>
              </a:rPr>
              <a:t>setcookie</a:t>
            </a:r>
            <a:r>
              <a:rPr lang="en-GB" sz="4800" b="1" dirty="0">
                <a:solidFill>
                  <a:srgbClr val="0066FF"/>
                </a:solidFill>
              </a:rPr>
              <a:t>()</a:t>
            </a:r>
          </a:p>
        </p:txBody>
      </p:sp>
      <p:sp>
        <p:nvSpPr>
          <p:cNvPr id="34818" name="Rectangle 4"/>
          <p:cNvSpPr>
            <a:spLocks noGrp="1"/>
          </p:cNvSpPr>
          <p:nvPr>
            <p:ph idx="1"/>
          </p:nvPr>
        </p:nvSpPr>
        <p:spPr>
          <a:xfrm>
            <a:off x="539750" y="4076700"/>
            <a:ext cx="9070975" cy="3132138"/>
          </a:xfrm>
        </p:spPr>
        <p:txBody>
          <a:bodyPr tIns="16380"/>
          <a:lstStyle/>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2600" smtClean="0"/>
              <a:t>Name: name of the file</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2600" smtClean="0"/>
              <a:t>Value: data stored in the file</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2600" smtClean="0"/>
              <a:t>Expire: data string defining the life time</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2600" smtClean="0"/>
              <a:t>Path: subset of URLs in a domain where it is valid</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2600" smtClean="0"/>
              <a:t>Domain: domain for which the cookie is valid</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2600" smtClean="0"/>
              <a:t>Secure: set to '1' to transmit in HTTPS</a:t>
            </a:r>
          </a:p>
        </p:txBody>
      </p:sp>
      <p:sp>
        <p:nvSpPr>
          <p:cNvPr id="34821"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FAECAAD4-1190-4DA1-9B22-179C413A6B69}" type="slidenum">
              <a:rPr lang="en-GB" altLang="en-US" smtClean="0"/>
              <a:pPr/>
              <a:t>11</a:t>
            </a:fld>
            <a:endParaRPr lang="en-GB" altLang="en-US" smtClean="0"/>
          </a:p>
        </p:txBody>
      </p:sp>
      <p:sp>
        <p:nvSpPr>
          <p:cNvPr id="11267" name="Text Box 2">
            <a:extLst>
              <a:ext uri="{FF2B5EF4-FFF2-40B4-BE49-F238E27FC236}">
                <a16:creationId xmlns:a16="http://schemas.microsoft.com/office/drawing/2014/main" id="{4EE5DFE0-A7F3-C44D-944B-8AC401368831}"/>
              </a:ext>
            </a:extLst>
          </p:cNvPr>
          <p:cNvSpPr txBox="1">
            <a:spLocks noChangeArrowheads="1"/>
          </p:cNvSpPr>
          <p:nvPr/>
        </p:nvSpPr>
        <p:spPr bwMode="auto">
          <a:xfrm>
            <a:off x="574675" y="1282700"/>
            <a:ext cx="8847138" cy="1138238"/>
          </a:xfrm>
          <a:prstGeom prst="rect">
            <a:avLst/>
          </a:prstGeom>
          <a:noFill/>
          <a:ln w="9525">
            <a:noFill/>
            <a:round/>
            <a:headEnd/>
            <a:tailEnd/>
          </a:ln>
        </p:spPr>
        <p:txBody>
          <a:bodyPr wrap="none" lIns="90000" tIns="46800" rIns="90000" bIns="46800">
            <a:spAutoFit/>
          </a:bodyPr>
          <a:lstStyle/>
          <a:p>
            <a:pPr eaLnBrk="1">
              <a:lnSpc>
                <a:spcPct val="117000"/>
              </a:lnSpc>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2400" dirty="0">
                <a:solidFill>
                  <a:srgbClr val="000000"/>
                </a:solidFill>
                <a:latin typeface="Comic Sans MS" pitchFamily="66" charset="0"/>
              </a:rPr>
              <a:t>Use the PHP </a:t>
            </a:r>
            <a:r>
              <a:rPr lang="en-US" sz="2400" dirty="0" err="1">
                <a:solidFill>
                  <a:srgbClr val="000000"/>
                </a:solidFill>
                <a:latin typeface="Comic Sans MS" pitchFamily="66" charset="0"/>
              </a:rPr>
              <a:t>setcookie</a:t>
            </a:r>
            <a:r>
              <a:rPr lang="en-US" sz="2400" dirty="0">
                <a:solidFill>
                  <a:srgbClr val="000000"/>
                </a:solidFill>
                <a:latin typeface="Comic Sans MS" pitchFamily="66" charset="0"/>
              </a:rPr>
              <a:t>() function:</a:t>
            </a:r>
          </a:p>
          <a:p>
            <a:pPr eaLnBrk="1">
              <a:lnSpc>
                <a:spcPct val="89000"/>
              </a:lnSpc>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2200" b="1" dirty="0" err="1">
                <a:solidFill>
                  <a:srgbClr val="0066FF"/>
                </a:solidFill>
                <a:effectLst>
                  <a:outerShdw blurRad="38100" dist="38100" dir="2700000" algn="tl">
                    <a:srgbClr val="000000">
                      <a:alpha val="43137"/>
                    </a:srgbClr>
                  </a:outerShdw>
                </a:effectLst>
                <a:latin typeface="Courier New" pitchFamily="49" charset="0"/>
              </a:rPr>
              <a:t>Setcookie</a:t>
            </a:r>
            <a:r>
              <a:rPr lang="en-US" sz="2200" b="1" dirty="0">
                <a:solidFill>
                  <a:srgbClr val="0066FF"/>
                </a:solidFill>
                <a:effectLst>
                  <a:outerShdw blurRad="38100" dist="38100" dir="2700000" algn="tl">
                    <a:srgbClr val="000000">
                      <a:alpha val="43137"/>
                    </a:srgbClr>
                  </a:outerShdw>
                </a:effectLst>
                <a:latin typeface="Courier New" pitchFamily="49" charset="0"/>
              </a:rPr>
              <a:t> (</a:t>
            </a:r>
            <a:r>
              <a:rPr lang="en-US" sz="2200" b="1" dirty="0" err="1">
                <a:solidFill>
                  <a:srgbClr val="0066FF"/>
                </a:solidFill>
                <a:effectLst>
                  <a:outerShdw blurRad="38100" dist="38100" dir="2700000" algn="tl">
                    <a:srgbClr val="000000">
                      <a:alpha val="43137"/>
                    </a:srgbClr>
                  </a:outerShdw>
                </a:effectLst>
                <a:latin typeface="Courier New" pitchFamily="49" charset="0"/>
              </a:rPr>
              <a:t>name,value,expire</a:t>
            </a:r>
            <a:r>
              <a:rPr lang="en-US" sz="2200" b="1" dirty="0">
                <a:solidFill>
                  <a:srgbClr val="0066FF"/>
                </a:solidFill>
                <a:effectLst>
                  <a:outerShdw blurRad="38100" dist="38100" dir="2700000" algn="tl">
                    <a:srgbClr val="000000">
                      <a:alpha val="43137"/>
                    </a:srgbClr>
                  </a:outerShdw>
                </a:effectLst>
                <a:latin typeface="Courier New" pitchFamily="49" charset="0"/>
              </a:rPr>
              <a:t>, path, domain, secure)</a:t>
            </a:r>
          </a:p>
          <a:p>
            <a:pPr eaLnBrk="1">
              <a:lnSpc>
                <a:spcPct val="89000"/>
              </a:lnSpc>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US" sz="2200" b="1" dirty="0">
                <a:solidFill>
                  <a:srgbClr val="000000"/>
                </a:solidFill>
                <a:latin typeface="Courier New" pitchFamily="49" charset="0"/>
              </a:rPr>
              <a:t>e.g.</a:t>
            </a:r>
          </a:p>
        </p:txBody>
      </p:sp>
      <p:sp>
        <p:nvSpPr>
          <p:cNvPr id="34820" name="Text Box 3"/>
          <p:cNvSpPr txBox="1">
            <a:spLocks noChangeArrowheads="1"/>
          </p:cNvSpPr>
          <p:nvPr/>
        </p:nvSpPr>
        <p:spPr bwMode="auto">
          <a:xfrm>
            <a:off x="1441450" y="2416175"/>
            <a:ext cx="7456488" cy="1435100"/>
          </a:xfrm>
          <a:prstGeom prst="rect">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0000" tIns="71748" rIns="90000" bIns="46800">
            <a:spAutoFit/>
          </a:bodyPr>
          <a:lstStyle>
            <a:lvl1pPr>
              <a:spcBef>
                <a:spcPct val="20000"/>
              </a:spcBef>
              <a:buClr>
                <a:schemeClr val="accent1"/>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1500">
                <a:solidFill>
                  <a:schemeClr val="tx1"/>
                </a:solidFill>
                <a:latin typeface="Calibri" panose="020F0502020204030204" pitchFamily="34" charset="0"/>
              </a:defRPr>
            </a:lvl9pPr>
          </a:lstStyle>
          <a:p>
            <a:pPr eaLnBrk="1">
              <a:lnSpc>
                <a:spcPct val="89000"/>
              </a:lnSpc>
              <a:spcBef>
                <a:spcPct val="0"/>
              </a:spcBef>
              <a:buClr>
                <a:srgbClr val="000000"/>
              </a:buClr>
              <a:buFont typeface="Times New Roman" panose="02020603050405020304" pitchFamily="18" charset="0"/>
              <a:buNone/>
            </a:pPr>
            <a:r>
              <a:rPr lang="en-US" altLang="en-US" dirty="0">
                <a:solidFill>
                  <a:srgbClr val="0000FF"/>
                </a:solidFill>
                <a:latin typeface="Arial" panose="020B0604020202020204" pitchFamily="34" charset="0"/>
                <a:cs typeface="Arial" panose="020B0604020202020204" pitchFamily="34" charset="0"/>
              </a:rPr>
              <a:t>&lt;?</a:t>
            </a:r>
            <a:r>
              <a:rPr lang="en-US" altLang="en-US" dirty="0" err="1">
                <a:solidFill>
                  <a:srgbClr val="0000FF"/>
                </a:solidFill>
                <a:latin typeface="Arial" panose="020B0604020202020204" pitchFamily="34" charset="0"/>
                <a:cs typeface="Arial" panose="020B0604020202020204" pitchFamily="34" charset="0"/>
              </a:rPr>
              <a:t>php</a:t>
            </a:r>
            <a:endParaRPr lang="en-US" altLang="en-US" dirty="0">
              <a:solidFill>
                <a:srgbClr val="0000FF"/>
              </a:solidFill>
              <a:latin typeface="Arial" panose="020B0604020202020204" pitchFamily="34" charset="0"/>
              <a:cs typeface="Arial" panose="020B0604020202020204" pitchFamily="34" charset="0"/>
            </a:endParaRPr>
          </a:p>
          <a:p>
            <a:pPr eaLnBrk="1">
              <a:lnSpc>
                <a:spcPct val="89000"/>
              </a:lnSpc>
              <a:spcBef>
                <a:spcPct val="0"/>
              </a:spcBef>
              <a:buClr>
                <a:srgbClr val="000000"/>
              </a:buClr>
              <a:buFont typeface="Times New Roman" panose="02020603050405020304" pitchFamily="18" charset="0"/>
              <a:buNone/>
            </a:pPr>
            <a:r>
              <a:rPr lang="en-US" altLang="en-US" dirty="0">
                <a:solidFill>
                  <a:srgbClr val="0000FF"/>
                </a:solidFill>
                <a:latin typeface="Arial" panose="020B0604020202020204" pitchFamily="34" charset="0"/>
                <a:cs typeface="Arial" panose="020B0604020202020204" pitchFamily="34" charset="0"/>
              </a:rPr>
              <a:t>  </a:t>
            </a:r>
            <a:r>
              <a:rPr lang="en-US" altLang="en-US" dirty="0" err="1">
                <a:solidFill>
                  <a:srgbClr val="0000FF"/>
                </a:solidFill>
                <a:latin typeface="Arial" panose="020B0604020202020204" pitchFamily="34" charset="0"/>
                <a:cs typeface="Arial" panose="020B0604020202020204" pitchFamily="34" charset="0"/>
              </a:rPr>
              <a:t>setcookie</a:t>
            </a:r>
            <a:r>
              <a:rPr lang="en-US" altLang="en-US" dirty="0">
                <a:solidFill>
                  <a:srgbClr val="0000FF"/>
                </a:solidFill>
                <a:latin typeface="Arial" panose="020B0604020202020204" pitchFamily="34" charset="0"/>
                <a:cs typeface="Arial" panose="020B0604020202020204" pitchFamily="34" charset="0"/>
              </a:rPr>
              <a:t>(</a:t>
            </a:r>
            <a:r>
              <a:rPr lang="en-US" altLang="en-US" dirty="0">
                <a:solidFill>
                  <a:srgbClr val="008000"/>
                </a:solidFill>
                <a:latin typeface="Arial" panose="020B0604020202020204" pitchFamily="34" charset="0"/>
                <a:cs typeface="Arial" panose="020B0604020202020204" pitchFamily="34" charset="0"/>
              </a:rPr>
              <a:t>"</a:t>
            </a:r>
            <a:r>
              <a:rPr lang="en-US" altLang="en-US" dirty="0" err="1">
                <a:solidFill>
                  <a:srgbClr val="008000"/>
                </a:solidFill>
                <a:latin typeface="Arial" panose="020B0604020202020204" pitchFamily="34" charset="0"/>
                <a:cs typeface="Arial" panose="020B0604020202020204" pitchFamily="34" charset="0"/>
              </a:rPr>
              <a:t>MyCookie</a:t>
            </a:r>
            <a:r>
              <a:rPr lang="en-US" altLang="en-US" dirty="0">
                <a:solidFill>
                  <a:srgbClr val="008000"/>
                </a:solidFill>
                <a:latin typeface="Arial" panose="020B0604020202020204" pitchFamily="34" charset="0"/>
                <a:cs typeface="Arial" panose="020B0604020202020204" pitchFamily="34" charset="0"/>
              </a:rPr>
              <a:t>"</a:t>
            </a:r>
            <a:r>
              <a:rPr lang="en-US" altLang="en-US" dirty="0">
                <a:solidFill>
                  <a:srgbClr val="0000FF"/>
                </a:solidFill>
                <a:latin typeface="Arial" panose="020B0604020202020204" pitchFamily="34" charset="0"/>
                <a:cs typeface="Arial" panose="020B0604020202020204" pitchFamily="34" charset="0"/>
              </a:rPr>
              <a:t>,      </a:t>
            </a:r>
            <a:r>
              <a:rPr lang="en-US" altLang="en-US" dirty="0">
                <a:solidFill>
                  <a:srgbClr val="FF0000"/>
                </a:solidFill>
                <a:latin typeface="Arial" panose="020B0604020202020204" pitchFamily="34" charset="0"/>
                <a:cs typeface="Arial" panose="020B0604020202020204" pitchFamily="34" charset="0"/>
              </a:rPr>
              <a:t>$value</a:t>
            </a:r>
            <a:r>
              <a:rPr lang="en-US" altLang="en-US" dirty="0">
                <a:solidFill>
                  <a:srgbClr val="0000FF"/>
                </a:solidFill>
                <a:latin typeface="Arial" panose="020B0604020202020204" pitchFamily="34" charset="0"/>
                <a:cs typeface="Arial" panose="020B0604020202020204" pitchFamily="34" charset="0"/>
              </a:rPr>
              <a:t>, time()+3600*24);</a:t>
            </a:r>
          </a:p>
          <a:p>
            <a:pPr eaLnBrk="1">
              <a:lnSpc>
                <a:spcPct val="89000"/>
              </a:lnSpc>
              <a:spcBef>
                <a:spcPct val="0"/>
              </a:spcBef>
              <a:buClr>
                <a:srgbClr val="000000"/>
              </a:buClr>
              <a:buFont typeface="Times New Roman" panose="02020603050405020304" pitchFamily="18" charset="0"/>
              <a:buNone/>
            </a:pPr>
            <a:r>
              <a:rPr lang="en-US" altLang="en-US" dirty="0">
                <a:solidFill>
                  <a:srgbClr val="0000FF"/>
                </a:solidFill>
                <a:latin typeface="Arial" panose="020B0604020202020204" pitchFamily="34" charset="0"/>
                <a:cs typeface="Arial" panose="020B0604020202020204" pitchFamily="34" charset="0"/>
              </a:rPr>
              <a:t>  </a:t>
            </a:r>
            <a:r>
              <a:rPr lang="en-US" altLang="en-US" dirty="0" err="1">
                <a:solidFill>
                  <a:srgbClr val="0000FF"/>
                </a:solidFill>
                <a:latin typeface="Arial" panose="020B0604020202020204" pitchFamily="34" charset="0"/>
                <a:cs typeface="Arial" panose="020B0604020202020204" pitchFamily="34" charset="0"/>
              </a:rPr>
              <a:t>setcookie</a:t>
            </a:r>
            <a:r>
              <a:rPr lang="en-US" altLang="en-US" dirty="0">
                <a:solidFill>
                  <a:srgbClr val="0000FF"/>
                </a:solidFill>
                <a:latin typeface="Arial" panose="020B0604020202020204" pitchFamily="34" charset="0"/>
                <a:cs typeface="Arial" panose="020B0604020202020204" pitchFamily="34" charset="0"/>
              </a:rPr>
              <a:t>(</a:t>
            </a:r>
            <a:r>
              <a:rPr lang="en-US" altLang="en-US" dirty="0">
                <a:solidFill>
                  <a:srgbClr val="008000"/>
                </a:solidFill>
                <a:latin typeface="Arial" panose="020B0604020202020204" pitchFamily="34" charset="0"/>
                <a:cs typeface="Arial" panose="020B0604020202020204" pitchFamily="34" charset="0"/>
              </a:rPr>
              <a:t>"</a:t>
            </a:r>
            <a:r>
              <a:rPr lang="en-US" altLang="en-US" dirty="0" err="1">
                <a:solidFill>
                  <a:srgbClr val="008000"/>
                </a:solidFill>
                <a:latin typeface="Arial" panose="020B0604020202020204" pitchFamily="34" charset="0"/>
                <a:cs typeface="Arial" panose="020B0604020202020204" pitchFamily="34" charset="0"/>
              </a:rPr>
              <a:t>AnotherCookie</a:t>
            </a:r>
            <a:r>
              <a:rPr lang="en-US" altLang="en-US" dirty="0">
                <a:solidFill>
                  <a:srgbClr val="008000"/>
                </a:solidFill>
                <a:latin typeface="Arial" panose="020B0604020202020204" pitchFamily="34" charset="0"/>
                <a:cs typeface="Arial" panose="020B0604020202020204" pitchFamily="34" charset="0"/>
              </a:rPr>
              <a:t>"</a:t>
            </a:r>
            <a:r>
              <a:rPr lang="en-US" altLang="en-US" dirty="0">
                <a:solidFill>
                  <a:srgbClr val="0000FF"/>
                </a:solidFill>
                <a:latin typeface="Arial" panose="020B0604020202020204" pitchFamily="34" charset="0"/>
                <a:cs typeface="Arial" panose="020B0604020202020204" pitchFamily="34" charset="0"/>
              </a:rPr>
              <a:t>, </a:t>
            </a:r>
            <a:r>
              <a:rPr lang="en-US" altLang="en-US" dirty="0">
                <a:solidFill>
                  <a:srgbClr val="FF0000"/>
                </a:solidFill>
                <a:latin typeface="Arial" panose="020B0604020202020204" pitchFamily="34" charset="0"/>
                <a:cs typeface="Arial" panose="020B0604020202020204" pitchFamily="34" charset="0"/>
              </a:rPr>
              <a:t>$value</a:t>
            </a:r>
            <a:r>
              <a:rPr lang="en-US" altLang="en-US" dirty="0">
                <a:solidFill>
                  <a:srgbClr val="0000FF"/>
                </a:solidFill>
                <a:latin typeface="Arial" panose="020B0604020202020204" pitchFamily="34" charset="0"/>
                <a:cs typeface="Arial" panose="020B0604020202020204" pitchFamily="34" charset="0"/>
              </a:rPr>
              <a:t>, time()+3600);</a:t>
            </a:r>
          </a:p>
          <a:p>
            <a:pPr eaLnBrk="1">
              <a:lnSpc>
                <a:spcPct val="89000"/>
              </a:lnSpc>
              <a:spcBef>
                <a:spcPct val="0"/>
              </a:spcBef>
              <a:buClr>
                <a:srgbClr val="000000"/>
              </a:buClr>
              <a:buFont typeface="Times New Roman" panose="02020603050405020304" pitchFamily="18" charset="0"/>
              <a:buNone/>
            </a:pPr>
            <a:r>
              <a:rPr lang="en-US" altLang="en-US" dirty="0">
                <a:solidFill>
                  <a:srgbClr val="0000FF"/>
                </a:solidFill>
                <a:latin typeface="Arial" panose="020B0604020202020204" pitchFamily="34" charset="0"/>
                <a:cs typeface="Arial" panose="020B0604020202020204" pitchFamily="34" charset="0"/>
              </a:rPr>
              <a:t>?&gt;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a:extLst>
              <a:ext uri="{FF2B5EF4-FFF2-40B4-BE49-F238E27FC236}">
                <a16:creationId xmlns:a16="http://schemas.microsoft.com/office/drawing/2014/main" id="{21DF593B-5FB5-0F4F-8EFD-78E8379782B3}"/>
              </a:ext>
            </a:extLst>
          </p:cNvPr>
          <p:cNvSpPr>
            <a:spLocks noGrp="1" noChangeArrowheads="1"/>
          </p:cNvSpPr>
          <p:nvPr>
            <p:ph type="title"/>
          </p:nvPr>
        </p:nvSpPr>
        <p:spPr>
          <a:xfrm>
            <a:off x="755650" y="395288"/>
            <a:ext cx="8567738" cy="1260475"/>
          </a:xfrm>
        </p:spPr>
        <p:txBody>
          <a:bodyPr lIns="90000" tIns="74520" rIns="90000" bIns="46800"/>
          <a:lstStyle/>
          <a:p>
            <a:pPr defTabSz="1007943" eaLnBrk="1" fontAlgn="auto" hangingPunct="1">
              <a:spcAft>
                <a:spcPts val="0"/>
              </a:spcAft>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GB" b="1" dirty="0">
                <a:effectLst>
                  <a:outerShdw blurRad="38100" dist="38100" dir="2700000" algn="tl">
                    <a:srgbClr val="000000">
                      <a:alpha val="43137"/>
                    </a:srgbClr>
                  </a:outerShdw>
                </a:effectLst>
              </a:rPr>
              <a:t>Reading cookies</a:t>
            </a:r>
          </a:p>
        </p:txBody>
      </p:sp>
      <p:sp>
        <p:nvSpPr>
          <p:cNvPr id="36869"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736AD561-FDC6-42BD-9AD0-A26FBD33A795}" type="slidenum">
              <a:rPr lang="en-GB" altLang="en-US" smtClean="0"/>
              <a:pPr/>
              <a:t>12</a:t>
            </a:fld>
            <a:endParaRPr lang="en-GB" altLang="en-US" smtClean="0"/>
          </a:p>
        </p:txBody>
      </p:sp>
      <p:sp>
        <p:nvSpPr>
          <p:cNvPr id="36866" name="Rectangle 2"/>
          <p:cNvSpPr>
            <a:spLocks noChangeArrowheads="1"/>
          </p:cNvSpPr>
          <p:nvPr/>
        </p:nvSpPr>
        <p:spPr bwMode="auto">
          <a:xfrm>
            <a:off x="1679575" y="3192463"/>
            <a:ext cx="6503988" cy="2036762"/>
          </a:xfrm>
          <a:prstGeom prst="rect">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0000" tIns="71748" rIns="90000" bIns="46800">
            <a:spAutoFit/>
          </a:bodyPr>
          <a:lstStyle>
            <a:lvl1pPr>
              <a:spcBef>
                <a:spcPct val="20000"/>
              </a:spcBef>
              <a:buClr>
                <a:schemeClr val="accent1"/>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Lst>
              <a:defRPr sz="1500">
                <a:solidFill>
                  <a:schemeClr val="tx1"/>
                </a:solidFill>
                <a:latin typeface="Calibri" panose="020F0502020204030204" pitchFamily="34" charset="0"/>
              </a:defRPr>
            </a:lvl9pPr>
          </a:lstStyle>
          <a:p>
            <a:pPr eaLnBrk="1">
              <a:lnSpc>
                <a:spcPct val="89000"/>
              </a:lnSpc>
              <a:spcBef>
                <a:spcPct val="0"/>
              </a:spcBef>
              <a:buClr>
                <a:srgbClr val="000000"/>
              </a:buClr>
              <a:buFont typeface="Times New Roman" panose="02020603050405020304" pitchFamily="18" charset="0"/>
              <a:buNone/>
            </a:pPr>
            <a:r>
              <a:rPr lang="en-US" altLang="en-US" sz="2000">
                <a:solidFill>
                  <a:srgbClr val="0000FF"/>
                </a:solidFill>
                <a:latin typeface="Arial" panose="020B0604020202020204" pitchFamily="34" charset="0"/>
                <a:cs typeface="Arial" panose="020B0604020202020204" pitchFamily="34" charset="0"/>
              </a:rPr>
              <a:t>&lt;?php</a:t>
            </a:r>
          </a:p>
          <a:p>
            <a:pPr eaLnBrk="1">
              <a:lnSpc>
                <a:spcPct val="89000"/>
              </a:lnSpc>
              <a:spcBef>
                <a:spcPct val="0"/>
              </a:spcBef>
              <a:buClr>
                <a:srgbClr val="000000"/>
              </a:buClr>
              <a:buFont typeface="Times New Roman" panose="02020603050405020304" pitchFamily="18" charset="0"/>
              <a:buNone/>
            </a:pPr>
            <a:endParaRPr lang="en-US" altLang="en-US" sz="2000">
              <a:solidFill>
                <a:srgbClr val="0000FF"/>
              </a:solidFill>
              <a:latin typeface="Arial" panose="020B0604020202020204" pitchFamily="34" charset="0"/>
              <a:cs typeface="Arial" panose="020B0604020202020204" pitchFamily="34" charset="0"/>
            </a:endParaRPr>
          </a:p>
          <a:p>
            <a:pPr eaLnBrk="1">
              <a:lnSpc>
                <a:spcPct val="89000"/>
              </a:lnSpc>
              <a:spcBef>
                <a:spcPct val="0"/>
              </a:spcBef>
              <a:buClr>
                <a:srgbClr val="000000"/>
              </a:buClr>
              <a:buFont typeface="Times New Roman" panose="02020603050405020304" pitchFamily="18" charset="0"/>
              <a:buNone/>
            </a:pPr>
            <a:r>
              <a:rPr lang="en-US" altLang="en-US" sz="2000">
                <a:solidFill>
                  <a:srgbClr val="0000FF"/>
                </a:solidFill>
                <a:latin typeface="Arial" panose="020B0604020202020204" pitchFamily="34" charset="0"/>
                <a:cs typeface="Arial" panose="020B0604020202020204" pitchFamily="34" charset="0"/>
              </a:rPr>
              <a:t>   foreach (</a:t>
            </a:r>
            <a:r>
              <a:rPr lang="en-US" altLang="en-US" sz="2000">
                <a:solidFill>
                  <a:srgbClr val="FF0000"/>
                </a:solidFill>
                <a:latin typeface="Arial" panose="020B0604020202020204" pitchFamily="34" charset="0"/>
                <a:cs typeface="Arial" panose="020B0604020202020204" pitchFamily="34" charset="0"/>
              </a:rPr>
              <a:t>$_COOKIE</a:t>
            </a:r>
            <a:r>
              <a:rPr lang="en-US" altLang="en-US" sz="2000">
                <a:solidFill>
                  <a:srgbClr val="0000FF"/>
                </a:solidFill>
                <a:latin typeface="Arial" panose="020B0604020202020204" pitchFamily="34" charset="0"/>
                <a:cs typeface="Arial" panose="020B0604020202020204" pitchFamily="34" charset="0"/>
              </a:rPr>
              <a:t> as </a:t>
            </a:r>
            <a:r>
              <a:rPr lang="en-US" altLang="en-US" sz="2000">
                <a:solidFill>
                  <a:srgbClr val="FF0000"/>
                </a:solidFill>
                <a:latin typeface="Arial" panose="020B0604020202020204" pitchFamily="34" charset="0"/>
                <a:cs typeface="Arial" panose="020B0604020202020204" pitchFamily="34" charset="0"/>
              </a:rPr>
              <a:t>$key=&gt;$val</a:t>
            </a:r>
            <a:r>
              <a:rPr lang="en-US" altLang="en-US" sz="2000">
                <a:solidFill>
                  <a:srgbClr val="0000FF"/>
                </a:solidFill>
                <a:latin typeface="Arial" panose="020B0604020202020204" pitchFamily="34" charset="0"/>
                <a:cs typeface="Arial" panose="020B0604020202020204" pitchFamily="34" charset="0"/>
              </a:rPr>
              <a:t>) {</a:t>
            </a:r>
          </a:p>
          <a:p>
            <a:pPr eaLnBrk="1">
              <a:lnSpc>
                <a:spcPct val="89000"/>
              </a:lnSpc>
              <a:spcBef>
                <a:spcPct val="0"/>
              </a:spcBef>
              <a:buClr>
                <a:srgbClr val="000000"/>
              </a:buClr>
              <a:buFont typeface="Times New Roman" panose="02020603050405020304" pitchFamily="18" charset="0"/>
              <a:buNone/>
            </a:pPr>
            <a:r>
              <a:rPr lang="en-US" altLang="en-US" sz="2000">
                <a:solidFill>
                  <a:srgbClr val="0000FF"/>
                </a:solidFill>
                <a:latin typeface="Arial" panose="020B0604020202020204" pitchFamily="34" charset="0"/>
                <a:cs typeface="Arial" panose="020B0604020202020204" pitchFamily="34" charset="0"/>
              </a:rPr>
              <a:t>     echo </a:t>
            </a:r>
            <a:r>
              <a:rPr lang="en-US" altLang="en-US" sz="2000">
                <a:solidFill>
                  <a:srgbClr val="FF0000"/>
                </a:solidFill>
                <a:latin typeface="Arial" panose="020B0604020202020204" pitchFamily="34" charset="0"/>
                <a:cs typeface="Arial" panose="020B0604020202020204" pitchFamily="34" charset="0"/>
              </a:rPr>
              <a:t>$key . </a:t>
            </a:r>
            <a:r>
              <a:rPr lang="en-US" altLang="en-US" sz="2000">
                <a:solidFill>
                  <a:srgbClr val="008000"/>
                </a:solidFill>
                <a:latin typeface="Arial" panose="020B0604020202020204" pitchFamily="34" charset="0"/>
                <a:cs typeface="Arial" panose="020B0604020202020204" pitchFamily="34" charset="0"/>
              </a:rPr>
              <a:t>" =&gt; "</a:t>
            </a:r>
            <a:r>
              <a:rPr lang="en-US" altLang="en-US" sz="2000">
                <a:solidFill>
                  <a:srgbClr val="0000FF"/>
                </a:solidFill>
                <a:latin typeface="Arial" panose="020B0604020202020204" pitchFamily="34" charset="0"/>
                <a:cs typeface="Arial" panose="020B0604020202020204" pitchFamily="34" charset="0"/>
              </a:rPr>
              <a:t> </a:t>
            </a:r>
            <a:r>
              <a:rPr lang="en-US" altLang="en-US" sz="2000">
                <a:solidFill>
                  <a:srgbClr val="FF0000"/>
                </a:solidFill>
                <a:latin typeface="Arial" panose="020B0604020202020204" pitchFamily="34" charset="0"/>
                <a:cs typeface="Arial" panose="020B0604020202020204" pitchFamily="34" charset="0"/>
              </a:rPr>
              <a:t>. $val .</a:t>
            </a:r>
            <a:r>
              <a:rPr lang="en-US" altLang="en-US" sz="2000">
                <a:solidFill>
                  <a:srgbClr val="0000FF"/>
                </a:solidFill>
                <a:latin typeface="Arial" panose="020B0604020202020204" pitchFamily="34" charset="0"/>
                <a:cs typeface="Arial" panose="020B0604020202020204" pitchFamily="34" charset="0"/>
              </a:rPr>
              <a:t> </a:t>
            </a:r>
            <a:r>
              <a:rPr lang="en-US" altLang="en-US" sz="2000">
                <a:solidFill>
                  <a:srgbClr val="008000"/>
                </a:solidFill>
                <a:latin typeface="Arial" panose="020B0604020202020204" pitchFamily="34" charset="0"/>
                <a:cs typeface="Arial" panose="020B0604020202020204" pitchFamily="34" charset="0"/>
              </a:rPr>
              <a:t>"&lt;br/&gt;";</a:t>
            </a:r>
          </a:p>
          <a:p>
            <a:pPr eaLnBrk="1">
              <a:lnSpc>
                <a:spcPct val="89000"/>
              </a:lnSpc>
              <a:spcBef>
                <a:spcPct val="0"/>
              </a:spcBef>
              <a:buClr>
                <a:srgbClr val="000000"/>
              </a:buClr>
              <a:buFont typeface="Times New Roman" panose="02020603050405020304" pitchFamily="18" charset="0"/>
              <a:buNone/>
            </a:pPr>
            <a:r>
              <a:rPr lang="en-US" altLang="en-US" sz="2000">
                <a:solidFill>
                  <a:srgbClr val="0000FF"/>
                </a:solidFill>
                <a:latin typeface="Arial" panose="020B0604020202020204" pitchFamily="34" charset="0"/>
                <a:cs typeface="Arial" panose="020B0604020202020204" pitchFamily="34" charset="0"/>
              </a:rPr>
              <a:t>   }</a:t>
            </a:r>
          </a:p>
          <a:p>
            <a:pPr eaLnBrk="1">
              <a:lnSpc>
                <a:spcPct val="89000"/>
              </a:lnSpc>
              <a:spcBef>
                <a:spcPct val="0"/>
              </a:spcBef>
              <a:buClr>
                <a:srgbClr val="000000"/>
              </a:buClr>
              <a:buFont typeface="Times New Roman" panose="02020603050405020304" pitchFamily="18" charset="0"/>
              <a:buNone/>
            </a:pPr>
            <a:endParaRPr lang="en-US" altLang="en-US" sz="2000">
              <a:solidFill>
                <a:srgbClr val="0000FF"/>
              </a:solidFill>
              <a:latin typeface="Arial" panose="020B0604020202020204" pitchFamily="34" charset="0"/>
              <a:cs typeface="Arial" panose="020B0604020202020204" pitchFamily="34" charset="0"/>
            </a:endParaRPr>
          </a:p>
          <a:p>
            <a:pPr eaLnBrk="1">
              <a:lnSpc>
                <a:spcPct val="89000"/>
              </a:lnSpc>
              <a:spcBef>
                <a:spcPct val="0"/>
              </a:spcBef>
              <a:buClr>
                <a:srgbClr val="000000"/>
              </a:buClr>
              <a:buFont typeface="Times New Roman" panose="02020603050405020304" pitchFamily="18" charset="0"/>
              <a:buNone/>
            </a:pPr>
            <a:r>
              <a:rPr lang="en-US" altLang="en-US" sz="2000">
                <a:solidFill>
                  <a:srgbClr val="0000FF"/>
                </a:solidFill>
                <a:latin typeface="Arial" panose="020B0604020202020204" pitchFamily="34" charset="0"/>
                <a:cs typeface="Arial" panose="020B0604020202020204" pitchFamily="34" charset="0"/>
              </a:rPr>
              <a:t>?&gt;</a:t>
            </a:r>
          </a:p>
        </p:txBody>
      </p:sp>
      <p:sp>
        <p:nvSpPr>
          <p:cNvPr id="12292" name="Text Box 3">
            <a:extLst>
              <a:ext uri="{FF2B5EF4-FFF2-40B4-BE49-F238E27FC236}">
                <a16:creationId xmlns:a16="http://schemas.microsoft.com/office/drawing/2014/main" id="{FBA46615-57F4-E048-9ECD-F0634C3789FA}"/>
              </a:ext>
            </a:extLst>
          </p:cNvPr>
          <p:cNvSpPr txBox="1">
            <a:spLocks noChangeArrowheads="1"/>
          </p:cNvSpPr>
          <p:nvPr/>
        </p:nvSpPr>
        <p:spPr bwMode="auto">
          <a:xfrm>
            <a:off x="706438" y="1781175"/>
            <a:ext cx="8797925" cy="920750"/>
          </a:xfrm>
          <a:prstGeom prst="rect">
            <a:avLst/>
          </a:prstGeom>
          <a:noFill/>
          <a:ln w="9525">
            <a:noFill/>
            <a:round/>
            <a:headEnd/>
            <a:tailEnd/>
          </a:ln>
        </p:spPr>
        <p:txBody>
          <a:bodyPr lIns="90000" tIns="46800" rIns="90000" bIns="46800">
            <a:spAutoFit/>
          </a:bodyPr>
          <a:lstStyle/>
          <a:p>
            <a:pPr eaLnBrk="1">
              <a:lnSpc>
                <a:spcPct val="117000"/>
              </a:lnSpc>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Lst>
              <a:defRPr/>
            </a:pPr>
            <a:r>
              <a:rPr lang="en-US" sz="2400" dirty="0">
                <a:solidFill>
                  <a:srgbClr val="000000"/>
                </a:solidFill>
                <a:latin typeface="Arial" pitchFamily="34" charset="0"/>
                <a:cs typeface="Arial" pitchFamily="34" charset="0"/>
              </a:rPr>
              <a:t>To access a cookie received from a client, use the PHP </a:t>
            </a:r>
            <a:r>
              <a:rPr lang="en-US" sz="2400" b="1" dirty="0">
                <a:solidFill>
                  <a:srgbClr val="0066FF"/>
                </a:solidFill>
                <a:effectLst>
                  <a:outerShdw blurRad="38100" dist="38100" dir="2700000" algn="tl">
                    <a:srgbClr val="000000">
                      <a:alpha val="43137"/>
                    </a:srgbClr>
                  </a:outerShdw>
                </a:effectLst>
                <a:latin typeface="Arial" pitchFamily="34" charset="0"/>
                <a:cs typeface="Arial" pitchFamily="34" charset="0"/>
              </a:rPr>
              <a:t>$_COOKIE </a:t>
            </a:r>
            <a:r>
              <a:rPr lang="en-US" sz="2400" dirty="0" err="1">
                <a:solidFill>
                  <a:srgbClr val="000000"/>
                </a:solidFill>
                <a:latin typeface="Arial" pitchFamily="34" charset="0"/>
                <a:cs typeface="Arial" pitchFamily="34" charset="0"/>
              </a:rPr>
              <a:t>superglobal</a:t>
            </a:r>
            <a:r>
              <a:rPr lang="en-US" sz="2400" dirty="0">
                <a:solidFill>
                  <a:srgbClr val="000000"/>
                </a:solidFill>
                <a:latin typeface="Arial" pitchFamily="34" charset="0"/>
                <a:cs typeface="Arial" pitchFamily="34" charset="0"/>
              </a:rPr>
              <a:t> array</a:t>
            </a:r>
          </a:p>
        </p:txBody>
      </p:sp>
      <p:sp>
        <p:nvSpPr>
          <p:cNvPr id="36868" name="Text Box 4"/>
          <p:cNvSpPr txBox="1">
            <a:spLocks noChangeArrowheads="1"/>
          </p:cNvSpPr>
          <p:nvPr/>
        </p:nvSpPr>
        <p:spPr bwMode="auto">
          <a:xfrm>
            <a:off x="485775" y="5535613"/>
            <a:ext cx="8697913"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spcBef>
                <a:spcPct val="20000"/>
              </a:spcBef>
              <a:buClr>
                <a:schemeClr val="accent1"/>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Lst>
              <a:defRPr sz="1500">
                <a:solidFill>
                  <a:schemeClr val="tx1"/>
                </a:solidFill>
                <a:latin typeface="Calibri" panose="020F0502020204030204" pitchFamily="34" charset="0"/>
              </a:defRPr>
            </a:lvl9pPr>
          </a:lstStyle>
          <a:p>
            <a:pPr eaLnBrk="1">
              <a:lnSpc>
                <a:spcPct val="117000"/>
              </a:lnSpc>
              <a:spcBef>
                <a:spcPct val="0"/>
              </a:spcBef>
              <a:buClr>
                <a:srgbClr val="000000"/>
              </a:buClr>
              <a:buFont typeface="Times New Roman" panose="02020603050405020304" pitchFamily="18" charset="0"/>
              <a:buNone/>
            </a:pPr>
            <a:r>
              <a:rPr lang="en-GB" altLang="en-US">
                <a:solidFill>
                  <a:srgbClr val="000000"/>
                </a:solidFill>
                <a:latin typeface="Comic Sans MS" panose="030F0702030302020204" pitchFamily="66" charset="0"/>
              </a:rPr>
              <a:t>Each key in the array represents a cookie - the key name is the cookie name.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20C229C-429F-4055-9BB5-1C07BF764C5B}" type="slidenum">
              <a:rPr lang="en-GB" smtClean="0"/>
              <a:pPr>
                <a:defRPr/>
              </a:pPr>
              <a:t>13</a:t>
            </a:fld>
            <a:endParaRPr lang="en-GB"/>
          </a:p>
        </p:txBody>
      </p:sp>
      <p:sp>
        <p:nvSpPr>
          <p:cNvPr id="5" name="Rectangle 4"/>
          <p:cNvSpPr/>
          <p:nvPr/>
        </p:nvSpPr>
        <p:spPr>
          <a:xfrm>
            <a:off x="200810" y="251445"/>
            <a:ext cx="9649072" cy="7478970"/>
          </a:xfrm>
          <a:prstGeom prst="rect">
            <a:avLst/>
          </a:prstGeom>
        </p:spPr>
        <p:txBody>
          <a:bodyPr wrap="square">
            <a:spAutoFit/>
          </a:bodyPr>
          <a:lstStyle/>
          <a:p>
            <a:r>
              <a:rPr lang="en-US" sz="2000" dirty="0"/>
              <a:t>&lt;!DOCTYPE html&gt;</a:t>
            </a:r>
          </a:p>
          <a:p>
            <a:r>
              <a:rPr lang="en-US" sz="2000" dirty="0"/>
              <a:t>&lt;?</a:t>
            </a:r>
            <a:r>
              <a:rPr lang="en-US" sz="2000" dirty="0" err="1"/>
              <a:t>php</a:t>
            </a:r>
            <a:endParaRPr lang="en-US" sz="2000" dirty="0"/>
          </a:p>
          <a:p>
            <a:r>
              <a:rPr lang="en-US" sz="2000" dirty="0"/>
              <a:t>$</a:t>
            </a:r>
            <a:r>
              <a:rPr lang="en-US" sz="2000" dirty="0" err="1"/>
              <a:t>cookie_name</a:t>
            </a:r>
            <a:r>
              <a:rPr lang="en-US" sz="2000" dirty="0"/>
              <a:t> = </a:t>
            </a:r>
            <a:r>
              <a:rPr lang="en-US" sz="2000" dirty="0" smtClean="0"/>
              <a:t>“</a:t>
            </a:r>
            <a:r>
              <a:rPr lang="en-US" sz="2000" dirty="0" err="1" smtClean="0"/>
              <a:t>Siphael</a:t>
            </a:r>
            <a:r>
              <a:rPr lang="en-US" sz="2000" dirty="0" smtClean="0"/>
              <a:t>";</a:t>
            </a:r>
            <a:endParaRPr lang="en-US" sz="2000" dirty="0"/>
          </a:p>
          <a:p>
            <a:r>
              <a:rPr lang="en-US" sz="2000" dirty="0"/>
              <a:t>$</a:t>
            </a:r>
            <a:r>
              <a:rPr lang="en-US" sz="2000" dirty="0" err="1"/>
              <a:t>cookie_value</a:t>
            </a:r>
            <a:r>
              <a:rPr lang="en-US" sz="2000" dirty="0"/>
              <a:t> = </a:t>
            </a:r>
            <a:r>
              <a:rPr lang="en-US" sz="2000" dirty="0" smtClean="0"/>
              <a:t>“Cookies and Sessions";</a:t>
            </a:r>
            <a:endParaRPr lang="en-US" sz="2000" dirty="0"/>
          </a:p>
          <a:p>
            <a:r>
              <a:rPr lang="en-US" sz="2000" dirty="0" err="1"/>
              <a:t>setcookie</a:t>
            </a:r>
            <a:r>
              <a:rPr lang="en-US" sz="2000" dirty="0"/>
              <a:t>($</a:t>
            </a:r>
            <a:r>
              <a:rPr lang="en-US" sz="2000" dirty="0" err="1"/>
              <a:t>cookie_name</a:t>
            </a:r>
            <a:r>
              <a:rPr lang="en-US" sz="2000" dirty="0"/>
              <a:t>, $</a:t>
            </a:r>
            <a:r>
              <a:rPr lang="en-US" sz="2000" dirty="0" err="1"/>
              <a:t>cookie_value</a:t>
            </a:r>
            <a:r>
              <a:rPr lang="en-US" sz="2000" dirty="0"/>
              <a:t>, time() + (86400 * 30), "/"); // 86400 = 1 day</a:t>
            </a:r>
          </a:p>
          <a:p>
            <a:r>
              <a:rPr lang="en-US" sz="2000" dirty="0"/>
              <a:t>?&gt;</a:t>
            </a:r>
          </a:p>
          <a:p>
            <a:r>
              <a:rPr lang="en-US" sz="2000" dirty="0"/>
              <a:t>&lt;html&gt;</a:t>
            </a:r>
          </a:p>
          <a:p>
            <a:r>
              <a:rPr lang="en-US" sz="2000" dirty="0"/>
              <a:t>&lt;body&gt;</a:t>
            </a:r>
          </a:p>
          <a:p>
            <a:endParaRPr lang="en-US" sz="2000" dirty="0"/>
          </a:p>
          <a:p>
            <a:r>
              <a:rPr lang="en-US" sz="2000" dirty="0"/>
              <a:t>&lt;?</a:t>
            </a:r>
            <a:r>
              <a:rPr lang="en-US" sz="2000" dirty="0" err="1"/>
              <a:t>php</a:t>
            </a:r>
            <a:endParaRPr lang="en-US" sz="2000" dirty="0"/>
          </a:p>
          <a:p>
            <a:r>
              <a:rPr lang="en-US" sz="2000" dirty="0"/>
              <a:t>if(!</a:t>
            </a:r>
            <a:r>
              <a:rPr lang="en-US" sz="2000" dirty="0" err="1"/>
              <a:t>isset</a:t>
            </a:r>
            <a:r>
              <a:rPr lang="en-US" sz="2000" dirty="0"/>
              <a:t>($_COOKIE[$</a:t>
            </a:r>
            <a:r>
              <a:rPr lang="en-US" sz="2000" dirty="0" err="1"/>
              <a:t>cookie_name</a:t>
            </a:r>
            <a:r>
              <a:rPr lang="en-US" sz="2000" dirty="0"/>
              <a:t>])) {</a:t>
            </a:r>
          </a:p>
          <a:p>
            <a:r>
              <a:rPr lang="en-US" sz="2000" dirty="0"/>
              <a:t>     echo "Cookie named '" . $</a:t>
            </a:r>
            <a:r>
              <a:rPr lang="en-US" sz="2000" dirty="0" err="1"/>
              <a:t>cookie_name</a:t>
            </a:r>
            <a:r>
              <a:rPr lang="en-US" sz="2000" dirty="0"/>
              <a:t> . "' is not set!";</a:t>
            </a:r>
          </a:p>
          <a:p>
            <a:r>
              <a:rPr lang="en-US" sz="2000" dirty="0"/>
              <a:t>} else {</a:t>
            </a:r>
          </a:p>
          <a:p>
            <a:r>
              <a:rPr lang="en-US" sz="2000" dirty="0"/>
              <a:t>     echo "Cookie '" . $</a:t>
            </a:r>
            <a:r>
              <a:rPr lang="en-US" sz="2000" dirty="0" err="1"/>
              <a:t>cookie_name</a:t>
            </a:r>
            <a:r>
              <a:rPr lang="en-US" sz="2000" dirty="0"/>
              <a:t> . "' is set!&lt;</a:t>
            </a:r>
            <a:r>
              <a:rPr lang="en-US" sz="2000" dirty="0" err="1"/>
              <a:t>br</a:t>
            </a:r>
            <a:r>
              <a:rPr lang="en-US" sz="2000" dirty="0"/>
              <a:t>&gt;";</a:t>
            </a:r>
          </a:p>
          <a:p>
            <a:r>
              <a:rPr lang="en-US" sz="2000" dirty="0"/>
              <a:t>     echo "Value is: " . $_COOKIE[$</a:t>
            </a:r>
            <a:r>
              <a:rPr lang="en-US" sz="2000" dirty="0" err="1"/>
              <a:t>cookie_name</a:t>
            </a:r>
            <a:r>
              <a:rPr lang="en-US" sz="2000" dirty="0"/>
              <a:t>];</a:t>
            </a:r>
          </a:p>
          <a:p>
            <a:r>
              <a:rPr lang="en-US" sz="2000" dirty="0"/>
              <a:t>}</a:t>
            </a:r>
          </a:p>
          <a:p>
            <a:r>
              <a:rPr lang="en-US" sz="2000" dirty="0"/>
              <a:t>?&gt;</a:t>
            </a:r>
          </a:p>
          <a:p>
            <a:endParaRPr lang="en-US" sz="2000" dirty="0"/>
          </a:p>
          <a:p>
            <a:r>
              <a:rPr lang="en-US" sz="2000" dirty="0"/>
              <a:t>&lt;p&gt;&lt;strong&gt;Note:&lt;/strong&gt; You might have to reload the page to see the value of the cookie.&lt;/p&gt;</a:t>
            </a:r>
          </a:p>
          <a:p>
            <a:endParaRPr lang="en-US" sz="2000" dirty="0"/>
          </a:p>
          <a:p>
            <a:r>
              <a:rPr lang="en-US" sz="2000" dirty="0"/>
              <a:t>&lt;/body&gt;</a:t>
            </a:r>
          </a:p>
          <a:p>
            <a:r>
              <a:rPr lang="en-US" sz="2000" dirty="0"/>
              <a:t>&lt;/html&gt;</a:t>
            </a:r>
          </a:p>
        </p:txBody>
      </p:sp>
    </p:spTree>
    <p:extLst>
      <p:ext uri="{BB962C8B-B14F-4D97-AF65-F5344CB8AC3E}">
        <p14:creationId xmlns:p14="http://schemas.microsoft.com/office/powerpoint/2010/main" val="15260597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a:extLst>
              <a:ext uri="{FF2B5EF4-FFF2-40B4-BE49-F238E27FC236}">
                <a16:creationId xmlns:a16="http://schemas.microsoft.com/office/drawing/2014/main" id="{0AB99D11-C9A4-9448-B2D6-00D226693149}"/>
              </a:ext>
            </a:extLst>
          </p:cNvPr>
          <p:cNvSpPr>
            <a:spLocks noGrp="1" noChangeArrowheads="1"/>
          </p:cNvSpPr>
          <p:nvPr>
            <p:ph type="title"/>
          </p:nvPr>
        </p:nvSpPr>
        <p:spPr>
          <a:xfrm>
            <a:off x="503238" y="254000"/>
            <a:ext cx="9070975" cy="1355725"/>
          </a:xfrm>
        </p:spPr>
        <p:txBody>
          <a:bodyPr lIns="90000" tIns="74520" rIns="90000" bIns="46800">
            <a:normAutofit fontScale="90000"/>
          </a:bodyPr>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b="1" dirty="0">
                <a:effectLst>
                  <a:outerShdw blurRad="38100" dist="38100" dir="2700000" algn="tl">
                    <a:srgbClr val="000000">
                      <a:alpha val="43137"/>
                    </a:srgbClr>
                  </a:outerShdw>
                </a:effectLst>
              </a:rPr>
              <a:t>Creating and using cookies example </a:t>
            </a:r>
          </a:p>
        </p:txBody>
      </p:sp>
      <p:sp>
        <p:nvSpPr>
          <p:cNvPr id="38914" name="Rectangle 3"/>
          <p:cNvSpPr>
            <a:spLocks noGrp="1"/>
          </p:cNvSpPr>
          <p:nvPr>
            <p:ph idx="1"/>
          </p:nvPr>
        </p:nvSpPr>
        <p:spPr>
          <a:xfrm>
            <a:off x="754063" y="6164263"/>
            <a:ext cx="8215312" cy="758825"/>
          </a:xfrm>
        </p:spPr>
        <p:txBody>
          <a:bodyPr tIns="16380">
            <a:normAutofit lnSpcReduction="10000"/>
          </a:bodyPr>
          <a:lstStyle/>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2600" smtClean="0"/>
              <a:t>Cookies only become visible on the next page load</a:t>
            </a:r>
          </a:p>
        </p:txBody>
      </p:sp>
      <p:sp>
        <p:nvSpPr>
          <p:cNvPr id="38916"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FEBEB1C3-D927-4FA6-B1E8-8E8FC0DC0C77}" type="slidenum">
              <a:rPr lang="en-GB" altLang="en-US" smtClean="0"/>
              <a:pPr/>
              <a:t>14</a:t>
            </a:fld>
            <a:endParaRPr lang="en-GB" altLang="en-US" smtClean="0"/>
          </a:p>
        </p:txBody>
      </p:sp>
      <p:sp>
        <p:nvSpPr>
          <p:cNvPr id="38915" name="Text Box 2"/>
          <p:cNvSpPr txBox="1">
            <a:spLocks noChangeArrowheads="1"/>
          </p:cNvSpPr>
          <p:nvPr/>
        </p:nvSpPr>
        <p:spPr bwMode="auto">
          <a:xfrm>
            <a:off x="1731963" y="1939925"/>
            <a:ext cx="6451600" cy="3856038"/>
          </a:xfrm>
          <a:prstGeom prst="rect">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90000" tIns="46800" rIns="90000" bIns="46800">
            <a:spAutoFit/>
          </a:bodyPr>
          <a:lstStyle>
            <a:lvl1pPr>
              <a:spcBef>
                <a:spcPct val="20000"/>
              </a:spcBef>
              <a:buClr>
                <a:schemeClr val="accent1"/>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Lst>
              <a:defRPr sz="1500">
                <a:solidFill>
                  <a:schemeClr val="tx1"/>
                </a:solidFill>
                <a:latin typeface="Calibri" panose="020F0502020204030204" pitchFamily="34" charset="0"/>
              </a:defRPr>
            </a:lvl9pPr>
          </a:lstStyle>
          <a:p>
            <a:pPr eaLnBrk="1">
              <a:lnSpc>
                <a:spcPct val="112000"/>
              </a:lnSpc>
              <a:spcBef>
                <a:spcPct val="0"/>
              </a:spcBef>
              <a:buClr>
                <a:srgbClr val="000000"/>
              </a:buClr>
              <a:buFont typeface="Times New Roman" panose="02020603050405020304" pitchFamily="18" charset="0"/>
              <a:buNone/>
            </a:pPr>
            <a:r>
              <a:rPr lang="en-US" altLang="en-US" sz="2200">
                <a:solidFill>
                  <a:srgbClr val="0000FF"/>
                </a:solidFill>
                <a:latin typeface="Arial" panose="020B0604020202020204" pitchFamily="34" charset="0"/>
                <a:cs typeface="Arial" panose="020B0604020202020204" pitchFamily="34" charset="0"/>
              </a:rPr>
              <a:t>&lt;?php</a:t>
            </a:r>
          </a:p>
          <a:p>
            <a:pPr eaLnBrk="1">
              <a:lnSpc>
                <a:spcPct val="112000"/>
              </a:lnSpc>
              <a:spcBef>
                <a:spcPct val="0"/>
              </a:spcBef>
              <a:buClr>
                <a:srgbClr val="000000"/>
              </a:buClr>
              <a:buFont typeface="Times New Roman" panose="02020603050405020304" pitchFamily="18" charset="0"/>
              <a:buNone/>
            </a:pPr>
            <a:r>
              <a:rPr lang="en-US" altLang="en-US" sz="2200">
                <a:solidFill>
                  <a:srgbClr val="0000FF"/>
                </a:solidFill>
                <a:latin typeface="Arial" panose="020B0604020202020204" pitchFamily="34" charset="0"/>
                <a:cs typeface="Arial" panose="020B0604020202020204" pitchFamily="34" charset="0"/>
              </a:rPr>
              <a:t>    setcookie(</a:t>
            </a:r>
            <a:r>
              <a:rPr lang="en-US" altLang="en-US" sz="2200">
                <a:solidFill>
                  <a:srgbClr val="008000"/>
                </a:solidFill>
                <a:latin typeface="Arial" panose="020B0604020202020204" pitchFamily="34" charset="0"/>
                <a:cs typeface="Arial" panose="020B0604020202020204" pitchFamily="34" charset="0"/>
              </a:rPr>
              <a:t>"MyCookie"</a:t>
            </a:r>
            <a:r>
              <a:rPr lang="en-US" altLang="en-US" sz="2200">
                <a:solidFill>
                  <a:srgbClr val="0000FF"/>
                </a:solidFill>
                <a:latin typeface="Arial" panose="020B0604020202020204" pitchFamily="34" charset="0"/>
                <a:cs typeface="Arial" panose="020B0604020202020204" pitchFamily="34" charset="0"/>
              </a:rPr>
              <a:t>,      </a:t>
            </a:r>
            <a:r>
              <a:rPr lang="en-US" altLang="en-US" sz="2200">
                <a:solidFill>
                  <a:srgbClr val="FF0000"/>
                </a:solidFill>
                <a:latin typeface="Arial" panose="020B0604020202020204" pitchFamily="34" charset="0"/>
                <a:cs typeface="Arial" panose="020B0604020202020204" pitchFamily="34" charset="0"/>
              </a:rPr>
              <a:t>$value</a:t>
            </a:r>
            <a:r>
              <a:rPr lang="en-US" altLang="en-US" sz="2200">
                <a:solidFill>
                  <a:srgbClr val="0000FF"/>
                </a:solidFill>
                <a:latin typeface="Arial" panose="020B0604020202020204" pitchFamily="34" charset="0"/>
                <a:cs typeface="Arial" panose="020B0604020202020204" pitchFamily="34" charset="0"/>
              </a:rPr>
              <a:t>, time()+7200);</a:t>
            </a:r>
          </a:p>
          <a:p>
            <a:pPr eaLnBrk="1">
              <a:lnSpc>
                <a:spcPct val="112000"/>
              </a:lnSpc>
              <a:spcBef>
                <a:spcPct val="0"/>
              </a:spcBef>
              <a:buClr>
                <a:srgbClr val="000000"/>
              </a:buClr>
              <a:buFont typeface="Times New Roman" panose="02020603050405020304" pitchFamily="18" charset="0"/>
              <a:buNone/>
            </a:pPr>
            <a:r>
              <a:rPr lang="en-US" altLang="en-US" sz="2200">
                <a:solidFill>
                  <a:srgbClr val="0000FF"/>
                </a:solidFill>
                <a:latin typeface="Arial" panose="020B0604020202020204" pitchFamily="34" charset="0"/>
                <a:cs typeface="Arial" panose="020B0604020202020204" pitchFamily="34" charset="0"/>
              </a:rPr>
              <a:t>    setcookie(</a:t>
            </a:r>
            <a:r>
              <a:rPr lang="en-US" altLang="en-US" sz="2200">
                <a:solidFill>
                  <a:srgbClr val="008000"/>
                </a:solidFill>
                <a:latin typeface="Arial" panose="020B0604020202020204" pitchFamily="34" charset="0"/>
                <a:cs typeface="Arial" panose="020B0604020202020204" pitchFamily="34" charset="0"/>
              </a:rPr>
              <a:t>"AnotherCookie"</a:t>
            </a:r>
            <a:r>
              <a:rPr lang="en-US" altLang="en-US" sz="2200">
                <a:solidFill>
                  <a:srgbClr val="0000FF"/>
                </a:solidFill>
                <a:latin typeface="Arial" panose="020B0604020202020204" pitchFamily="34" charset="0"/>
                <a:cs typeface="Arial" panose="020B0604020202020204" pitchFamily="34" charset="0"/>
              </a:rPr>
              <a:t>, </a:t>
            </a:r>
            <a:r>
              <a:rPr lang="en-US" altLang="en-US" sz="2200">
                <a:solidFill>
                  <a:srgbClr val="FF0000"/>
                </a:solidFill>
                <a:latin typeface="Arial" panose="020B0604020202020204" pitchFamily="34" charset="0"/>
                <a:cs typeface="Arial" panose="020B0604020202020204" pitchFamily="34" charset="0"/>
              </a:rPr>
              <a:t>$value</a:t>
            </a:r>
            <a:r>
              <a:rPr lang="en-US" altLang="en-US" sz="2200">
                <a:solidFill>
                  <a:srgbClr val="0000FF"/>
                </a:solidFill>
                <a:latin typeface="Arial" panose="020B0604020202020204" pitchFamily="34" charset="0"/>
                <a:cs typeface="Arial" panose="020B0604020202020204" pitchFamily="34" charset="0"/>
              </a:rPr>
              <a:t>, time()+7);</a:t>
            </a:r>
          </a:p>
          <a:p>
            <a:pPr eaLnBrk="1">
              <a:lnSpc>
                <a:spcPct val="112000"/>
              </a:lnSpc>
              <a:spcBef>
                <a:spcPct val="0"/>
              </a:spcBef>
              <a:buClr>
                <a:srgbClr val="000000"/>
              </a:buClr>
              <a:buFont typeface="Times New Roman" panose="02020603050405020304" pitchFamily="18" charset="0"/>
              <a:buNone/>
            </a:pPr>
            <a:r>
              <a:rPr lang="en-US" altLang="en-US" sz="2200">
                <a:solidFill>
                  <a:srgbClr val="0000FF"/>
                </a:solidFill>
                <a:latin typeface="Arial" panose="020B0604020202020204" pitchFamily="34" charset="0"/>
                <a:cs typeface="Arial" panose="020B0604020202020204" pitchFamily="34" charset="0"/>
              </a:rPr>
              <a:t>?&gt;</a:t>
            </a:r>
          </a:p>
          <a:p>
            <a:pPr eaLnBrk="1">
              <a:lnSpc>
                <a:spcPct val="112000"/>
              </a:lnSpc>
              <a:spcBef>
                <a:spcPct val="0"/>
              </a:spcBef>
              <a:buClr>
                <a:srgbClr val="000000"/>
              </a:buClr>
              <a:buFont typeface="Times New Roman" panose="02020603050405020304" pitchFamily="18" charset="0"/>
              <a:buNone/>
            </a:pPr>
            <a:endParaRPr lang="en-US" altLang="en-US" sz="2200">
              <a:solidFill>
                <a:srgbClr val="0000FF"/>
              </a:solidFill>
              <a:latin typeface="Arial" panose="020B0604020202020204" pitchFamily="34" charset="0"/>
              <a:cs typeface="Arial" panose="020B0604020202020204" pitchFamily="34" charset="0"/>
            </a:endParaRPr>
          </a:p>
          <a:p>
            <a:pPr eaLnBrk="1">
              <a:lnSpc>
                <a:spcPct val="112000"/>
              </a:lnSpc>
              <a:spcBef>
                <a:spcPct val="0"/>
              </a:spcBef>
              <a:buClr>
                <a:srgbClr val="000000"/>
              </a:buClr>
              <a:buFont typeface="Times New Roman" panose="02020603050405020304" pitchFamily="18" charset="0"/>
              <a:buNone/>
            </a:pPr>
            <a:r>
              <a:rPr lang="en-US" altLang="en-US" sz="2200">
                <a:solidFill>
                  <a:srgbClr val="0000FF"/>
                </a:solidFill>
                <a:latin typeface="Arial" panose="020B0604020202020204" pitchFamily="34" charset="0"/>
                <a:cs typeface="Arial" panose="020B0604020202020204" pitchFamily="34" charset="0"/>
              </a:rPr>
              <a:t>&lt;?php</a:t>
            </a:r>
          </a:p>
          <a:p>
            <a:pPr eaLnBrk="1">
              <a:lnSpc>
                <a:spcPct val="112000"/>
              </a:lnSpc>
              <a:spcBef>
                <a:spcPct val="0"/>
              </a:spcBef>
              <a:buClr>
                <a:srgbClr val="000000"/>
              </a:buClr>
              <a:buFont typeface="Times New Roman" panose="02020603050405020304" pitchFamily="18" charset="0"/>
              <a:buNone/>
            </a:pPr>
            <a:r>
              <a:rPr lang="en-US" altLang="en-US" sz="2200">
                <a:solidFill>
                  <a:srgbClr val="0000FF"/>
                </a:solidFill>
                <a:latin typeface="Arial" panose="020B0604020202020204" pitchFamily="34" charset="0"/>
                <a:cs typeface="Arial" panose="020B0604020202020204" pitchFamily="34" charset="0"/>
              </a:rPr>
              <a:t>    foreach (</a:t>
            </a:r>
            <a:r>
              <a:rPr lang="en-US" altLang="en-US" sz="2200">
                <a:solidFill>
                  <a:srgbClr val="FF0000"/>
                </a:solidFill>
                <a:latin typeface="Arial" panose="020B0604020202020204" pitchFamily="34" charset="0"/>
                <a:cs typeface="Arial" panose="020B0604020202020204" pitchFamily="34" charset="0"/>
              </a:rPr>
              <a:t>$_COOKIE</a:t>
            </a:r>
            <a:r>
              <a:rPr lang="en-US" altLang="en-US" sz="2200">
                <a:solidFill>
                  <a:srgbClr val="0000FF"/>
                </a:solidFill>
                <a:latin typeface="Arial" panose="020B0604020202020204" pitchFamily="34" charset="0"/>
                <a:cs typeface="Arial" panose="020B0604020202020204" pitchFamily="34" charset="0"/>
              </a:rPr>
              <a:t> as </a:t>
            </a:r>
            <a:r>
              <a:rPr lang="en-US" altLang="en-US" sz="2200">
                <a:solidFill>
                  <a:srgbClr val="FF0000"/>
                </a:solidFill>
                <a:latin typeface="Arial" panose="020B0604020202020204" pitchFamily="34" charset="0"/>
                <a:cs typeface="Arial" panose="020B0604020202020204" pitchFamily="34" charset="0"/>
              </a:rPr>
              <a:t>$key=&gt;$val</a:t>
            </a:r>
            <a:r>
              <a:rPr lang="en-US" altLang="en-US" sz="2200">
                <a:solidFill>
                  <a:srgbClr val="0000FF"/>
                </a:solidFill>
                <a:latin typeface="Arial" panose="020B0604020202020204" pitchFamily="34" charset="0"/>
                <a:cs typeface="Arial" panose="020B0604020202020204" pitchFamily="34" charset="0"/>
              </a:rPr>
              <a:t>) {</a:t>
            </a:r>
          </a:p>
          <a:p>
            <a:pPr eaLnBrk="1">
              <a:lnSpc>
                <a:spcPct val="112000"/>
              </a:lnSpc>
              <a:spcBef>
                <a:spcPct val="0"/>
              </a:spcBef>
              <a:buClr>
                <a:srgbClr val="000000"/>
              </a:buClr>
              <a:buFont typeface="Times New Roman" panose="02020603050405020304" pitchFamily="18" charset="0"/>
              <a:buNone/>
            </a:pPr>
            <a:r>
              <a:rPr lang="en-US" altLang="en-US" sz="2200">
                <a:solidFill>
                  <a:srgbClr val="0000FF"/>
                </a:solidFill>
                <a:latin typeface="Arial" panose="020B0604020202020204" pitchFamily="34" charset="0"/>
                <a:cs typeface="Arial" panose="020B0604020202020204" pitchFamily="34" charset="0"/>
              </a:rPr>
              <a:t>      echo </a:t>
            </a:r>
            <a:r>
              <a:rPr lang="en-US" altLang="en-US" sz="2200">
                <a:solidFill>
                  <a:srgbClr val="FF0000"/>
                </a:solidFill>
                <a:latin typeface="Arial" panose="020B0604020202020204" pitchFamily="34" charset="0"/>
                <a:cs typeface="Arial" panose="020B0604020202020204" pitchFamily="34" charset="0"/>
              </a:rPr>
              <a:t>$key . </a:t>
            </a:r>
            <a:r>
              <a:rPr lang="en-US" altLang="en-US" sz="2200">
                <a:solidFill>
                  <a:srgbClr val="008000"/>
                </a:solidFill>
                <a:latin typeface="Arial" panose="020B0604020202020204" pitchFamily="34" charset="0"/>
                <a:cs typeface="Arial" panose="020B0604020202020204" pitchFamily="34" charset="0"/>
              </a:rPr>
              <a:t>" =&gt; "</a:t>
            </a:r>
            <a:r>
              <a:rPr lang="en-US" altLang="en-US" sz="2200">
                <a:solidFill>
                  <a:srgbClr val="0000FF"/>
                </a:solidFill>
                <a:latin typeface="Arial" panose="020B0604020202020204" pitchFamily="34" charset="0"/>
                <a:cs typeface="Arial" panose="020B0604020202020204" pitchFamily="34" charset="0"/>
              </a:rPr>
              <a:t> </a:t>
            </a:r>
            <a:r>
              <a:rPr lang="en-US" altLang="en-US" sz="2200">
                <a:solidFill>
                  <a:srgbClr val="FF0000"/>
                </a:solidFill>
                <a:latin typeface="Arial" panose="020B0604020202020204" pitchFamily="34" charset="0"/>
                <a:cs typeface="Arial" panose="020B0604020202020204" pitchFamily="34" charset="0"/>
              </a:rPr>
              <a:t>. $val .</a:t>
            </a:r>
            <a:r>
              <a:rPr lang="en-US" altLang="en-US" sz="2200">
                <a:solidFill>
                  <a:srgbClr val="0000FF"/>
                </a:solidFill>
                <a:latin typeface="Arial" panose="020B0604020202020204" pitchFamily="34" charset="0"/>
                <a:cs typeface="Arial" panose="020B0604020202020204" pitchFamily="34" charset="0"/>
              </a:rPr>
              <a:t> </a:t>
            </a:r>
            <a:r>
              <a:rPr lang="en-US" altLang="en-US" sz="2200">
                <a:solidFill>
                  <a:srgbClr val="008000"/>
                </a:solidFill>
                <a:latin typeface="Arial" panose="020B0604020202020204" pitchFamily="34" charset="0"/>
                <a:cs typeface="Arial" panose="020B0604020202020204" pitchFamily="34" charset="0"/>
              </a:rPr>
              <a:t>"&lt;br/&gt;"</a:t>
            </a:r>
            <a:r>
              <a:rPr lang="en-US" altLang="en-US" sz="2200">
                <a:solidFill>
                  <a:srgbClr val="0000FF"/>
                </a:solidFill>
                <a:latin typeface="Arial" panose="020B0604020202020204" pitchFamily="34" charset="0"/>
                <a:cs typeface="Arial" panose="020B0604020202020204" pitchFamily="34" charset="0"/>
              </a:rPr>
              <a:t>;</a:t>
            </a:r>
          </a:p>
          <a:p>
            <a:pPr eaLnBrk="1">
              <a:lnSpc>
                <a:spcPct val="112000"/>
              </a:lnSpc>
              <a:spcBef>
                <a:spcPct val="0"/>
              </a:spcBef>
              <a:buClr>
                <a:srgbClr val="000000"/>
              </a:buClr>
              <a:buFont typeface="Times New Roman" panose="02020603050405020304" pitchFamily="18" charset="0"/>
              <a:buNone/>
            </a:pPr>
            <a:r>
              <a:rPr lang="en-US" altLang="en-US" sz="2200">
                <a:solidFill>
                  <a:srgbClr val="0000FF"/>
                </a:solidFill>
                <a:latin typeface="Arial" panose="020B0604020202020204" pitchFamily="34" charset="0"/>
                <a:cs typeface="Arial" panose="020B0604020202020204" pitchFamily="34" charset="0"/>
              </a:rPr>
              <a:t>    }</a:t>
            </a:r>
          </a:p>
          <a:p>
            <a:pPr eaLnBrk="1">
              <a:lnSpc>
                <a:spcPct val="112000"/>
              </a:lnSpc>
              <a:spcBef>
                <a:spcPct val="0"/>
              </a:spcBef>
              <a:buClr>
                <a:srgbClr val="000000"/>
              </a:buClr>
              <a:buFont typeface="Times New Roman" panose="02020603050405020304" pitchFamily="18" charset="0"/>
              <a:buNone/>
            </a:pPr>
            <a:r>
              <a:rPr lang="en-US" altLang="en-US" sz="2200">
                <a:solidFill>
                  <a:srgbClr val="0000FF"/>
                </a:solidFill>
                <a:latin typeface="Arial" panose="020B0604020202020204" pitchFamily="34" charset="0"/>
                <a:cs typeface="Arial" panose="020B0604020202020204" pitchFamily="34" charset="0"/>
              </a:rPr>
              <a:t>?&gt;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ChangeArrowheads="1"/>
          </p:cNvSpPr>
          <p:nvPr/>
        </p:nvSpPr>
        <p:spPr bwMode="auto">
          <a:xfrm>
            <a:off x="215900" y="3132138"/>
            <a:ext cx="9288463" cy="1511300"/>
          </a:xfrm>
          <a:prstGeom prst="rect">
            <a:avLst/>
          </a:prstGeom>
          <a:solidFill>
            <a:srgbClr val="FFFFCC"/>
          </a:solidFill>
          <a:ln w="9525">
            <a:solidFill>
              <a:schemeClr val="tx1"/>
            </a:solidFill>
            <a:round/>
            <a:headEnd/>
            <a:tailEnd/>
          </a:ln>
        </p:spPr>
        <p:txBody>
          <a:bodyPr/>
          <a:lstStyle/>
          <a:p>
            <a:pPr eaLnBrk="1">
              <a:lnSpc>
                <a:spcPct val="95000"/>
              </a:lnSpc>
              <a:buClr>
                <a:srgbClr val="000000"/>
              </a:buClr>
              <a:buSzPct val="100000"/>
              <a:buFont typeface="Times New Roman" panose="02020603050405020304" pitchFamily="18" charset="0"/>
              <a:buNone/>
            </a:pPr>
            <a:endParaRPr lang="en-NZ" altLang="en-US"/>
          </a:p>
        </p:txBody>
      </p:sp>
      <p:sp>
        <p:nvSpPr>
          <p:cNvPr id="14339" name="Rectangle 1">
            <a:extLst>
              <a:ext uri="{FF2B5EF4-FFF2-40B4-BE49-F238E27FC236}">
                <a16:creationId xmlns:a16="http://schemas.microsoft.com/office/drawing/2014/main" id="{4EFC9378-6199-2943-9687-70A4668DCC6C}"/>
              </a:ext>
            </a:extLst>
          </p:cNvPr>
          <p:cNvSpPr>
            <a:spLocks noGrp="1" noChangeArrowheads="1"/>
          </p:cNvSpPr>
          <p:nvPr>
            <p:ph type="title"/>
          </p:nvPr>
        </p:nvSpPr>
        <p:spPr>
          <a:xfrm>
            <a:off x="503238" y="107950"/>
            <a:ext cx="9070975" cy="619125"/>
          </a:xfrm>
        </p:spPr>
        <p:txBody>
          <a:bodyPr tIns="27720">
            <a:normAutofit fontScale="90000"/>
          </a:bodyPr>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4800" dirty="0"/>
              <a:t>Using headers (</a:t>
            </a:r>
            <a:r>
              <a:rPr lang="en-GB" sz="4800" b="1" dirty="0">
                <a:solidFill>
                  <a:srgbClr val="FF0000"/>
                </a:solidFill>
              </a:rPr>
              <a:t>wrong approach!</a:t>
            </a:r>
            <a:r>
              <a:rPr lang="en-GB" sz="4800" dirty="0"/>
              <a:t>)</a:t>
            </a:r>
          </a:p>
        </p:txBody>
      </p:sp>
      <p:sp>
        <p:nvSpPr>
          <p:cNvPr id="14340" name="Rectangle 2">
            <a:extLst>
              <a:ext uri="{FF2B5EF4-FFF2-40B4-BE49-F238E27FC236}">
                <a16:creationId xmlns:a16="http://schemas.microsoft.com/office/drawing/2014/main" id="{E350BAE7-6888-6848-961B-66FFAA35F471}"/>
              </a:ext>
            </a:extLst>
          </p:cNvPr>
          <p:cNvSpPr>
            <a:spLocks noGrp="1" noChangeArrowheads="1"/>
          </p:cNvSpPr>
          <p:nvPr>
            <p:ph idx="1"/>
          </p:nvPr>
        </p:nvSpPr>
        <p:spPr>
          <a:xfrm>
            <a:off x="433388" y="971550"/>
            <a:ext cx="9070975" cy="4391025"/>
          </a:xfrm>
        </p:spPr>
        <p:txBody>
          <a:bodyPr tIns="0" rtlCol="0">
            <a:normAutofit fontScale="62500" lnSpcReduction="20000"/>
          </a:bodyPr>
          <a:lstStyle/>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a:solidFill>
                  <a:srgbClr val="0000FF"/>
                </a:solidFill>
                <a:latin typeface="Courier 10 Pitch" pitchFamily="1" charset="0"/>
              </a:rPr>
              <a:t>&lt;!DOCTYPE html PUBLIC </a:t>
            </a:r>
            <a:r>
              <a:rPr lang="en-GB" sz="1800" dirty="0">
                <a:solidFill>
                  <a:srgbClr val="008000"/>
                </a:solidFill>
                <a:latin typeface="Courier 10 Pitch" pitchFamily="1" charset="0"/>
              </a:rPr>
              <a:t>"=//W3C//DTD XHMTL 1.1//EN" "http://www.w3.org/TR/xhtml11/DTD/xhtml11.dtd"</a:t>
            </a:r>
            <a:r>
              <a:rPr lang="en-GB" sz="1800" dirty="0">
                <a:solidFill>
                  <a:srgbClr val="0000FF"/>
                </a:solidFill>
                <a:latin typeface="Courier 10 Pitch" pitchFamily="1" charset="0"/>
              </a:rPr>
              <a: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a:solidFill>
                  <a:srgbClr val="0000FF"/>
                </a:solidFill>
                <a:latin typeface="Courier 10 Pitch" pitchFamily="1" charset="0"/>
              </a:rPr>
              <a:t>  &lt;html </a:t>
            </a:r>
            <a:r>
              <a:rPr lang="en-GB" sz="1800" dirty="0" err="1">
                <a:solidFill>
                  <a:srgbClr val="0000FF"/>
                </a:solidFill>
                <a:latin typeface="Courier 10 Pitch" pitchFamily="1" charset="0"/>
              </a:rPr>
              <a:t>xmlns</a:t>
            </a:r>
            <a:r>
              <a:rPr lang="en-GB" sz="1800" dirty="0">
                <a:solidFill>
                  <a:srgbClr val="0000FF"/>
                </a:solidFill>
                <a:latin typeface="Courier 10 Pitch" pitchFamily="1" charset="0"/>
              </a:rPr>
              <a:t>=</a:t>
            </a:r>
            <a:r>
              <a:rPr lang="en-GB" sz="1800" dirty="0">
                <a:solidFill>
                  <a:srgbClr val="008000"/>
                </a:solidFill>
                <a:latin typeface="Courier 10 Pitch" pitchFamily="1" charset="0"/>
              </a:rPr>
              <a:t>"http://www.w3.org/1999/xhmtl"</a:t>
            </a:r>
            <a:r>
              <a:rPr lang="en-GB" sz="1800" dirty="0">
                <a:solidFill>
                  <a:srgbClr val="0000FF"/>
                </a:solidFill>
                <a:latin typeface="Courier 10 Pitch" pitchFamily="1" charset="0"/>
              </a:rPr>
              <a:t> </a:t>
            </a:r>
            <a:r>
              <a:rPr lang="en-GB" sz="1800" dirty="0" err="1">
                <a:solidFill>
                  <a:srgbClr val="0000FF"/>
                </a:solidFill>
                <a:latin typeface="Courier 10 Pitch" pitchFamily="1" charset="0"/>
              </a:rPr>
              <a:t>xml:lang</a:t>
            </a:r>
            <a:r>
              <a:rPr lang="en-GB" sz="1800" dirty="0">
                <a:solidFill>
                  <a:srgbClr val="0000FF"/>
                </a:solidFill>
                <a:latin typeface="Courier 10 Pitch" pitchFamily="1" charset="0"/>
              </a:rPr>
              <a:t>=</a:t>
            </a:r>
            <a:r>
              <a:rPr lang="en-GB" sz="1800" dirty="0">
                <a:solidFill>
                  <a:srgbClr val="008000"/>
                </a:solidFill>
                <a:latin typeface="Courier 10 Pitch" pitchFamily="1" charset="0"/>
              </a:rPr>
              <a:t>"en"</a:t>
            </a:r>
            <a:r>
              <a:rPr lang="en-GB" sz="1800" dirty="0">
                <a:solidFill>
                  <a:srgbClr val="0000FF"/>
                </a:solidFill>
                <a:latin typeface="Courier 10 Pitch" pitchFamily="1" charset="0"/>
              </a:rPr>
              <a: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a:solidFill>
                  <a:srgbClr val="0000FF"/>
                </a:solidFill>
                <a:latin typeface="Courier 10 Pitch" pitchFamily="1" charset="0"/>
              </a:rPr>
              <a:t>&lt;head&gt;&lt;title&gt;</a:t>
            </a:r>
            <a:r>
              <a:rPr lang="en-GB" sz="1800" dirty="0">
                <a:latin typeface="Courier 10 Pitch" pitchFamily="1" charset="0"/>
              </a:rPr>
              <a:t>PHP Script using Cookies</a:t>
            </a:r>
            <a:r>
              <a:rPr lang="en-GB" sz="1800" dirty="0">
                <a:solidFill>
                  <a:srgbClr val="0000FF"/>
                </a:solidFill>
                <a:latin typeface="Courier 10 Pitch" pitchFamily="1" charset="0"/>
              </a:rPr>
              <a:t>&lt;/title&gt;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a:solidFill>
                  <a:srgbClr val="0000FF"/>
                </a:solidFill>
                <a:latin typeface="Courier 10 Pitch" pitchFamily="1" charset="0"/>
              </a:rPr>
              <a:t>&lt;meta </a:t>
            </a:r>
            <a:r>
              <a:rPr lang="en-GB" sz="1800" dirty="0">
                <a:solidFill>
                  <a:srgbClr val="FF00FF"/>
                </a:solidFill>
                <a:latin typeface="Courier 10 Pitch" pitchFamily="1" charset="0"/>
              </a:rPr>
              <a:t>http-</a:t>
            </a:r>
            <a:r>
              <a:rPr lang="en-GB" sz="1800" dirty="0" err="1">
                <a:solidFill>
                  <a:srgbClr val="FF00FF"/>
                </a:solidFill>
                <a:latin typeface="Courier 10 Pitch" pitchFamily="1" charset="0"/>
              </a:rPr>
              <a:t>equiv</a:t>
            </a:r>
            <a:r>
              <a:rPr lang="en-GB" sz="1800" dirty="0">
                <a:solidFill>
                  <a:srgbClr val="FF00FF"/>
                </a:solidFill>
                <a:latin typeface="Courier 10 Pitch" pitchFamily="1" charset="0"/>
              </a:rPr>
              <a:t>=</a:t>
            </a:r>
            <a:r>
              <a:rPr lang="en-GB" sz="1800" dirty="0">
                <a:solidFill>
                  <a:srgbClr val="008000"/>
                </a:solidFill>
                <a:latin typeface="Courier 10 Pitch" pitchFamily="1" charset="0"/>
              </a:rPr>
              <a:t>"Content-Type"</a:t>
            </a:r>
            <a:r>
              <a:rPr lang="en-GB" sz="1800" dirty="0">
                <a:solidFill>
                  <a:srgbClr val="0000FF"/>
                </a:solidFill>
                <a:latin typeface="Courier 10 Pitch" pitchFamily="1" charset="0"/>
              </a:rPr>
              <a:t> </a:t>
            </a:r>
            <a:r>
              <a:rPr lang="en-GB" sz="1800" dirty="0">
                <a:solidFill>
                  <a:srgbClr val="FF00FF"/>
                </a:solidFill>
                <a:latin typeface="Courier 10 Pitch" pitchFamily="1" charset="0"/>
              </a:rPr>
              <a:t>content=</a:t>
            </a:r>
            <a:r>
              <a:rPr lang="en-GB" sz="1800" dirty="0">
                <a:solidFill>
                  <a:srgbClr val="008000"/>
                </a:solidFill>
                <a:latin typeface="Courier 10 Pitch" pitchFamily="1" charset="0"/>
              </a:rPr>
              <a:t>"text/html; </a:t>
            </a:r>
            <a:r>
              <a:rPr lang="en-GB" sz="1800" dirty="0" err="1">
                <a:solidFill>
                  <a:srgbClr val="FF00FF"/>
                </a:solidFill>
                <a:latin typeface="Courier 10 Pitch" pitchFamily="1" charset="0"/>
              </a:rPr>
              <a:t>chatset</a:t>
            </a:r>
            <a:r>
              <a:rPr lang="en-GB" sz="1800" dirty="0">
                <a:solidFill>
                  <a:srgbClr val="FF00FF"/>
                </a:solidFill>
                <a:latin typeface="Courier 10 Pitch" pitchFamily="1" charset="0"/>
              </a:rPr>
              <a:t>=</a:t>
            </a:r>
            <a:r>
              <a:rPr lang="en-GB" sz="1800" dirty="0">
                <a:solidFill>
                  <a:srgbClr val="008000"/>
                </a:solidFill>
                <a:latin typeface="Courier 10 Pitch" pitchFamily="1" charset="0"/>
              </a:rPr>
              <a:t>ISO-8859-1"</a:t>
            </a:r>
            <a:r>
              <a:rPr lang="en-GB" sz="1800" dirty="0">
                <a:solidFill>
                  <a:srgbClr val="0000FF"/>
                </a:solidFill>
                <a:latin typeface="Courier 10 Pitch" pitchFamily="1" charset="0"/>
              </a:rPr>
              <a:t> /&gt;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a:solidFill>
                  <a:srgbClr val="0000FF"/>
                </a:solidFill>
                <a:latin typeface="Courier 10 Pitch" pitchFamily="1" charset="0"/>
              </a:rPr>
              <a:t>&lt;/head&gt;  </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a:solidFill>
                  <a:srgbClr val="0000FF"/>
                </a:solidFill>
                <a:latin typeface="Courier 10 Pitch" pitchFamily="1" charset="0"/>
              </a:rPr>
              <a:t>&lt;body&gt;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a:solidFill>
                  <a:srgbClr val="0000FF"/>
                </a:solidFill>
                <a:latin typeface="Courier 10 Pitch" pitchFamily="1" charset="0"/>
              </a:rPr>
              <a:t>&lt;?</a:t>
            </a:r>
            <a:r>
              <a:rPr lang="en-GB" sz="1800" dirty="0" err="1">
                <a:solidFill>
                  <a:srgbClr val="0000FF"/>
                </a:solidFill>
                <a:latin typeface="Courier 10 Pitch" pitchFamily="1" charset="0"/>
              </a:rPr>
              <a:t>php</a:t>
            </a:r>
            <a:endParaRPr lang="en-GB" sz="1800" dirty="0">
              <a:solidFill>
                <a:srgbClr val="0000FF"/>
              </a:solidFill>
              <a:latin typeface="Courier 10 Pitch" pitchFamily="1" charset="0"/>
            </a:endParaRP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a:solidFill>
                  <a:srgbClr val="FF0000"/>
                </a:solidFill>
                <a:latin typeface="Courier 10 Pitch" pitchFamily="1" charset="0"/>
              </a:rPr>
              <a:t>$</a:t>
            </a:r>
            <a:r>
              <a:rPr lang="en-GB" sz="1800" dirty="0" err="1">
                <a:solidFill>
                  <a:srgbClr val="FF0000"/>
                </a:solidFill>
                <a:latin typeface="Courier 10 Pitch" pitchFamily="1" charset="0"/>
              </a:rPr>
              <a:t>strValue</a:t>
            </a:r>
            <a:r>
              <a:rPr lang="en-GB" sz="1800" dirty="0">
                <a:solidFill>
                  <a:srgbClr val="0000FF"/>
                </a:solidFill>
                <a:latin typeface="Courier 10 Pitch" pitchFamily="1" charset="0"/>
              </a:rPr>
              <a:t> = </a:t>
            </a:r>
            <a:r>
              <a:rPr lang="en-GB" sz="1800" dirty="0">
                <a:solidFill>
                  <a:srgbClr val="008000"/>
                </a:solidFill>
                <a:latin typeface="Courier 10 Pitch" pitchFamily="1" charset="0"/>
              </a:rPr>
              <a:t>"This is my first cookie"</a:t>
            </a:r>
            <a:r>
              <a:rPr lang="en-GB" sz="1800" dirty="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err="1">
                <a:solidFill>
                  <a:srgbClr val="0000FF"/>
                </a:solidFill>
                <a:latin typeface="Courier 10 Pitch" pitchFamily="1" charset="0"/>
              </a:rPr>
              <a:t>setcookie</a:t>
            </a:r>
            <a:r>
              <a:rPr lang="en-GB" sz="1800" dirty="0">
                <a:solidFill>
                  <a:srgbClr val="0000FF"/>
                </a:solidFill>
                <a:latin typeface="Courier 10 Pitch" pitchFamily="1" charset="0"/>
              </a:rPr>
              <a:t> (</a:t>
            </a:r>
            <a:r>
              <a:rPr lang="en-GB" sz="1800" dirty="0">
                <a:solidFill>
                  <a:srgbClr val="008000"/>
                </a:solidFill>
                <a:latin typeface="Courier 10 Pitch" pitchFamily="1" charset="0"/>
              </a:rPr>
              <a:t>"</a:t>
            </a:r>
            <a:r>
              <a:rPr lang="en-GB" sz="1800" dirty="0" err="1">
                <a:solidFill>
                  <a:srgbClr val="008000"/>
                </a:solidFill>
                <a:latin typeface="Courier 10 Pitch" pitchFamily="1" charset="0"/>
              </a:rPr>
              <a:t>mycookie</a:t>
            </a:r>
            <a:r>
              <a:rPr lang="en-GB" sz="1800" dirty="0">
                <a:solidFill>
                  <a:srgbClr val="008000"/>
                </a:solidFill>
                <a:latin typeface="Courier 10 Pitch" pitchFamily="1" charset="0"/>
              </a:rPr>
              <a:t>"</a:t>
            </a:r>
            <a:r>
              <a:rPr lang="en-GB" sz="1800" dirty="0">
                <a:solidFill>
                  <a:srgbClr val="0000FF"/>
                </a:solidFill>
                <a:latin typeface="Courier 10 Pitch" pitchFamily="1" charset="0"/>
              </a:rPr>
              <a:t>, </a:t>
            </a:r>
            <a:r>
              <a:rPr lang="en-GB" sz="1800" dirty="0">
                <a:solidFill>
                  <a:srgbClr val="FF0000"/>
                </a:solidFill>
                <a:latin typeface="Courier 10 Pitch" pitchFamily="1" charset="0"/>
              </a:rPr>
              <a:t>$</a:t>
            </a:r>
            <a:r>
              <a:rPr lang="en-GB" sz="1800" dirty="0" err="1">
                <a:solidFill>
                  <a:srgbClr val="FF0000"/>
                </a:solidFill>
                <a:latin typeface="Courier 10 Pitch" pitchFamily="1" charset="0"/>
              </a:rPr>
              <a:t>strValue</a:t>
            </a:r>
            <a:r>
              <a:rPr lang="en-GB" sz="1800" dirty="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a:solidFill>
                  <a:srgbClr val="0000FF"/>
                </a:solidFill>
                <a:latin typeface="Courier 10 Pitch" pitchFamily="1" charset="0"/>
              </a:rPr>
              <a:t>echo </a:t>
            </a:r>
            <a:r>
              <a:rPr lang="en-GB" sz="1800" dirty="0">
                <a:solidFill>
                  <a:srgbClr val="008000"/>
                </a:solidFill>
                <a:latin typeface="Courier 10 Pitch" pitchFamily="1" charset="0"/>
              </a:rPr>
              <a:t>"Cookie set&lt;</a:t>
            </a:r>
            <a:r>
              <a:rPr lang="en-GB" sz="1800" dirty="0" err="1">
                <a:solidFill>
                  <a:srgbClr val="008000"/>
                </a:solidFill>
                <a:latin typeface="Courier 10 Pitch" pitchFamily="1" charset="0"/>
              </a:rPr>
              <a:t>br</a:t>
            </a:r>
            <a:r>
              <a:rPr lang="en-GB" sz="1800" dirty="0">
                <a:solidFill>
                  <a:srgbClr val="008000"/>
                </a:solidFill>
                <a:latin typeface="Courier 10 Pitch" pitchFamily="1" charset="0"/>
              </a:rPr>
              <a:t>&gt;"</a:t>
            </a:r>
            <a:r>
              <a:rPr lang="en-GB" sz="1800" dirty="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a:solidFill>
                  <a:srgbClr val="0000FF"/>
                </a:solidFill>
                <a:latin typeface="Courier 10 Pitch" pitchFamily="1" charset="0"/>
              </a:rPr>
              <a: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a:solidFill>
                  <a:srgbClr val="0000FF"/>
                </a:solidFill>
                <a:latin typeface="Courier 10 Pitch" pitchFamily="1" charset="0"/>
              </a:rPr>
              <a:t>&lt;/body&gt;  </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dirty="0">
                <a:solidFill>
                  <a:srgbClr val="0000FF"/>
                </a:solidFill>
                <a:latin typeface="Courier 10 Pitch" pitchFamily="1" charset="0"/>
              </a:rPr>
              <a:t>&lt;/html&gt;</a:t>
            </a:r>
          </a:p>
          <a:p>
            <a:pPr marL="377979" indent="-251986" defTabSz="1007943" eaLnBrk="1" fontAlgn="auto"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endParaRPr lang="en-GB" sz="1800" dirty="0">
              <a:solidFill>
                <a:srgbClr val="0000FF"/>
              </a:solidFill>
            </a:endParaRPr>
          </a:p>
          <a:p>
            <a:pPr marL="377979" indent="-251986" defTabSz="1007943" eaLnBrk="1" fontAlgn="auto"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endParaRPr lang="en-GB" sz="1600" dirty="0">
              <a:latin typeface="Luxi Serif" pitchFamily="16" charset="0"/>
            </a:endParaRPr>
          </a:p>
        </p:txBody>
      </p:sp>
      <p:sp>
        <p:nvSpPr>
          <p:cNvPr id="40965"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8ADC9E1A-FFD9-4BB6-9263-F5512097E986}" type="slidenum">
              <a:rPr lang="en-GB" altLang="en-US" smtClean="0"/>
              <a:pPr/>
              <a:t>15</a:t>
            </a:fld>
            <a:endParaRPr lang="en-GB" altLang="en-US" smtClean="0"/>
          </a:p>
        </p:txBody>
      </p:sp>
      <p:sp>
        <p:nvSpPr>
          <p:cNvPr id="40964" name="Rectangle 5"/>
          <p:cNvSpPr>
            <a:spLocks noChangeArrowheads="1"/>
          </p:cNvSpPr>
          <p:nvPr/>
        </p:nvSpPr>
        <p:spPr bwMode="auto">
          <a:xfrm>
            <a:off x="431800" y="5435600"/>
            <a:ext cx="9361488" cy="1905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500">
                <a:solidFill>
                  <a:schemeClr val="tx1"/>
                </a:solidFill>
                <a:latin typeface="Calibri" panose="020F0502020204030204" pitchFamily="34" charset="0"/>
              </a:defRPr>
            </a:lvl9pPr>
          </a:lstStyle>
          <a:p>
            <a:pPr eaLnBrk="1">
              <a:lnSpc>
                <a:spcPct val="95000"/>
              </a:lnSpc>
              <a:spcBef>
                <a:spcPct val="0"/>
              </a:spcBef>
              <a:buClr>
                <a:srgbClr val="000000"/>
              </a:buClr>
              <a:buFont typeface="Times New Roman" panose="02020603050405020304" pitchFamily="18" charset="0"/>
              <a:buNone/>
            </a:pPr>
            <a:r>
              <a:rPr lang="en-GB" altLang="en-US" sz="1800" b="1">
                <a:solidFill>
                  <a:srgbClr val="FF0000"/>
                </a:solidFill>
                <a:latin typeface="Luxi Sans" pitchFamily="16" charset="0"/>
              </a:rPr>
              <a:t>Gets an error!:</a:t>
            </a:r>
          </a:p>
          <a:p>
            <a:pPr eaLnBrk="1">
              <a:lnSpc>
                <a:spcPct val="95000"/>
              </a:lnSpc>
              <a:spcBef>
                <a:spcPct val="0"/>
              </a:spcBef>
              <a:buClr>
                <a:srgbClr val="000000"/>
              </a:buClr>
              <a:buFont typeface="Times New Roman" panose="02020603050405020304" pitchFamily="18" charset="0"/>
              <a:buNone/>
            </a:pPr>
            <a:endParaRPr lang="en-GB" altLang="en-US" sz="1800">
              <a:latin typeface="Luxi Sans" pitchFamily="16" charset="0"/>
            </a:endParaRPr>
          </a:p>
          <a:p>
            <a:pPr eaLnBrk="1">
              <a:lnSpc>
                <a:spcPct val="95000"/>
              </a:lnSpc>
              <a:spcBef>
                <a:spcPct val="0"/>
              </a:spcBef>
              <a:buClr>
                <a:srgbClr val="000000"/>
              </a:buClr>
              <a:buFont typeface="Times New Roman" panose="02020603050405020304" pitchFamily="18" charset="0"/>
              <a:buNone/>
            </a:pPr>
            <a:r>
              <a:rPr lang="en-GB" altLang="en-US" sz="1800">
                <a:latin typeface="Luxi Serif" pitchFamily="16" charset="0"/>
              </a:rPr>
              <a:t>Warning: Cannot modify header information - headers already sent by (output started at /var/www/html/TESTandre/159339/PHP/cookie_with_headers.php:9) in /var/www/html/TESTandre/159339/PHP/cookie_with_headers.php on line 11</a:t>
            </a:r>
          </a:p>
          <a:p>
            <a:pPr eaLnBrk="1">
              <a:lnSpc>
                <a:spcPct val="95000"/>
              </a:lnSpc>
              <a:spcBef>
                <a:spcPct val="0"/>
              </a:spcBef>
              <a:buClr>
                <a:srgbClr val="000000"/>
              </a:buClr>
              <a:buFont typeface="Times New Roman" panose="02020603050405020304" pitchFamily="18" charset="0"/>
              <a:buNone/>
            </a:pPr>
            <a:endParaRPr lang="en-GB" altLang="en-US" sz="1800">
              <a:latin typeface="Luxi Serif" pitchFamily="16" charset="0"/>
            </a:endParaRPr>
          </a:p>
          <a:p>
            <a:pPr eaLnBrk="1">
              <a:lnSpc>
                <a:spcPct val="95000"/>
              </a:lnSpc>
              <a:spcBef>
                <a:spcPct val="0"/>
              </a:spcBef>
              <a:buClr>
                <a:srgbClr val="000000"/>
              </a:buClr>
              <a:buFont typeface="Times New Roman" panose="02020603050405020304" pitchFamily="18" charset="0"/>
              <a:buNone/>
            </a:pPr>
            <a:r>
              <a:rPr lang="en-GB" altLang="en-US" sz="1200">
                <a:latin typeface="Luxi Serif" pitchFamily="16" charset="0"/>
              </a:rPr>
              <a:t>(adapted from Stobart &amp; Parsons (2008))</a:t>
            </a:r>
            <a:endParaRPr lang="en-NZ" altLang="en-US" sz="1200">
              <a:latin typeface="Luxi Sans" pitchFamily="16"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
            <a:extLst>
              <a:ext uri="{FF2B5EF4-FFF2-40B4-BE49-F238E27FC236}">
                <a16:creationId xmlns:a16="http://schemas.microsoft.com/office/drawing/2014/main" id="{3941C6E8-A0C2-DD4B-9755-1E183BEA9689}"/>
              </a:ext>
            </a:extLst>
          </p:cNvPr>
          <p:cNvSpPr>
            <a:spLocks noGrp="1" noChangeArrowheads="1"/>
          </p:cNvSpPr>
          <p:nvPr>
            <p:ph type="title"/>
          </p:nvPr>
        </p:nvSpPr>
        <p:spPr>
          <a:xfrm>
            <a:off x="503238" y="301625"/>
            <a:ext cx="9070975" cy="779463"/>
          </a:xfrm>
        </p:spPr>
        <p:txBody>
          <a:bodyPr tIns="2772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b="1" dirty="0">
                <a:effectLst>
                  <a:outerShdw blurRad="38100" dist="38100" dir="2700000" algn="tl">
                    <a:srgbClr val="000000">
                      <a:alpha val="43137"/>
                    </a:srgbClr>
                  </a:outerShdw>
                </a:effectLst>
              </a:rPr>
              <a:t>Using headers</a:t>
            </a:r>
          </a:p>
        </p:txBody>
      </p:sp>
      <p:sp>
        <p:nvSpPr>
          <p:cNvPr id="43010" name="Rectangle 2"/>
          <p:cNvSpPr>
            <a:spLocks noGrp="1"/>
          </p:cNvSpPr>
          <p:nvPr>
            <p:ph idx="1"/>
          </p:nvPr>
        </p:nvSpPr>
        <p:spPr>
          <a:xfrm>
            <a:off x="503238" y="1260475"/>
            <a:ext cx="9070975" cy="5499100"/>
          </a:xfrm>
        </p:spPr>
        <p:txBody>
          <a:bodyPr tIns="16380"/>
          <a:lstStyle/>
          <a:p>
            <a:pPr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altLang="en-US" sz="2600" smtClean="0"/>
          </a:p>
          <a:p>
            <a:pPr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3600" b="1" smtClean="0">
                <a:solidFill>
                  <a:srgbClr val="0066FF"/>
                </a:solidFill>
              </a:rPr>
              <a:t>setcookie() </a:t>
            </a:r>
            <a:r>
              <a:rPr lang="en-GB" altLang="en-US" sz="3600" smtClean="0"/>
              <a:t>did not run before information was sent to the browser...</a:t>
            </a:r>
          </a:p>
          <a:p>
            <a:pPr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altLang="en-US" sz="2600" smtClean="0"/>
          </a:p>
          <a:p>
            <a:pPr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altLang="en-US" sz="2600" smtClean="0"/>
          </a:p>
          <a:p>
            <a:pPr eaLnBrk="1"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3600" smtClean="0"/>
              <a:t>Cookies have to be sent </a:t>
            </a:r>
            <a:r>
              <a:rPr lang="en-GB" altLang="en-US" sz="3600" b="1" i="1" smtClean="0">
                <a:solidFill>
                  <a:srgbClr val="FF0000"/>
                </a:solidFill>
              </a:rPr>
              <a:t>before</a:t>
            </a:r>
            <a:r>
              <a:rPr lang="en-GB" altLang="en-US" sz="3600" smtClean="0"/>
              <a:t> the heading elements</a:t>
            </a:r>
          </a:p>
        </p:txBody>
      </p:sp>
      <p:sp>
        <p:nvSpPr>
          <p:cNvPr id="43011"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A7BC2AD2-D439-48CE-AD55-C35A3E6E2472}" type="slidenum">
              <a:rPr lang="en-GB" altLang="en-US" smtClean="0"/>
              <a:pPr/>
              <a:t>16</a:t>
            </a:fld>
            <a:endParaRPr lang="en-GB" altLang="en-US"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6"/>
          <p:cNvSpPr>
            <a:spLocks noChangeArrowheads="1"/>
          </p:cNvSpPr>
          <p:nvPr/>
        </p:nvSpPr>
        <p:spPr bwMode="auto">
          <a:xfrm>
            <a:off x="215900" y="971550"/>
            <a:ext cx="8928100" cy="1512888"/>
          </a:xfrm>
          <a:prstGeom prst="rect">
            <a:avLst/>
          </a:prstGeom>
          <a:solidFill>
            <a:srgbClr val="FFFFCC"/>
          </a:solidFill>
          <a:ln w="9525">
            <a:solidFill>
              <a:schemeClr val="tx1"/>
            </a:solidFill>
            <a:round/>
            <a:headEnd/>
            <a:tailEnd/>
          </a:ln>
        </p:spPr>
        <p:txBody>
          <a:bodyPr/>
          <a:lstStyle/>
          <a:p>
            <a:pPr eaLnBrk="1">
              <a:lnSpc>
                <a:spcPct val="95000"/>
              </a:lnSpc>
              <a:buClr>
                <a:srgbClr val="000000"/>
              </a:buClr>
              <a:buSzPct val="100000"/>
              <a:buFont typeface="Times New Roman" panose="02020603050405020304" pitchFamily="18" charset="0"/>
              <a:buNone/>
            </a:pPr>
            <a:endParaRPr lang="en-NZ" altLang="en-US"/>
          </a:p>
        </p:txBody>
      </p:sp>
      <p:sp>
        <p:nvSpPr>
          <p:cNvPr id="16387" name="Rectangle 1">
            <a:extLst>
              <a:ext uri="{FF2B5EF4-FFF2-40B4-BE49-F238E27FC236}">
                <a16:creationId xmlns:a16="http://schemas.microsoft.com/office/drawing/2014/main" id="{66583B3D-DC28-1E48-B4A7-B026143AB1A1}"/>
              </a:ext>
            </a:extLst>
          </p:cNvPr>
          <p:cNvSpPr>
            <a:spLocks noGrp="1" noChangeArrowheads="1"/>
          </p:cNvSpPr>
          <p:nvPr>
            <p:ph type="title"/>
          </p:nvPr>
        </p:nvSpPr>
        <p:spPr>
          <a:xfrm>
            <a:off x="503238" y="107950"/>
            <a:ext cx="9070975" cy="619125"/>
          </a:xfrm>
        </p:spPr>
        <p:txBody>
          <a:bodyPr tIns="27720">
            <a:normAutofit fontScale="90000"/>
          </a:bodyPr>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4800" dirty="0"/>
              <a:t>Using headers (</a:t>
            </a:r>
            <a:r>
              <a:rPr lang="en-GB" sz="4800" b="1" dirty="0">
                <a:solidFill>
                  <a:srgbClr val="0066FF"/>
                </a:solidFill>
              </a:rPr>
              <a:t>correct approach</a:t>
            </a:r>
            <a:r>
              <a:rPr lang="en-GB" sz="4800" dirty="0"/>
              <a:t>)</a:t>
            </a:r>
          </a:p>
        </p:txBody>
      </p:sp>
      <p:sp>
        <p:nvSpPr>
          <p:cNvPr id="16388" name="Rectangle 2">
            <a:extLst>
              <a:ext uri="{FF2B5EF4-FFF2-40B4-BE49-F238E27FC236}">
                <a16:creationId xmlns:a16="http://schemas.microsoft.com/office/drawing/2014/main" id="{EA460E4B-6981-7542-A7A7-39678FF38B1E}"/>
              </a:ext>
            </a:extLst>
          </p:cNvPr>
          <p:cNvSpPr>
            <a:spLocks noGrp="1" noChangeArrowheads="1"/>
          </p:cNvSpPr>
          <p:nvPr>
            <p:ph idx="1"/>
          </p:nvPr>
        </p:nvSpPr>
        <p:spPr>
          <a:xfrm>
            <a:off x="433388" y="971550"/>
            <a:ext cx="9070975" cy="5761038"/>
          </a:xfrm>
        </p:spPr>
        <p:txBody>
          <a:bodyPr tIns="0" rtlCol="0">
            <a:normAutofit fontScale="62500" lnSpcReduction="20000"/>
          </a:bodyPr>
          <a:lstStyle/>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&lt;?php</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FF0000"/>
                </a:solidFill>
                <a:latin typeface="Courier 10 Pitch" pitchFamily="1" charset="0"/>
              </a:rPr>
              <a:t>$strValue</a:t>
            </a:r>
            <a:r>
              <a:rPr lang="en-GB" sz="1800">
                <a:solidFill>
                  <a:srgbClr val="0000FF"/>
                </a:solidFill>
                <a:latin typeface="Courier 10 Pitch" pitchFamily="1" charset="0"/>
              </a:rPr>
              <a:t> = </a:t>
            </a:r>
            <a:r>
              <a:rPr lang="en-GB" sz="1800">
                <a:solidFill>
                  <a:srgbClr val="008000"/>
                </a:solidFill>
                <a:latin typeface="Courier 10 Pitch" pitchFamily="1" charset="0"/>
              </a:rPr>
              <a:t>"This is my first cookie"</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setcookie (</a:t>
            </a:r>
            <a:r>
              <a:rPr lang="en-GB" sz="1800">
                <a:solidFill>
                  <a:srgbClr val="008000"/>
                </a:solidFill>
                <a:latin typeface="Courier 10 Pitch" pitchFamily="1" charset="0"/>
              </a:rPr>
              <a:t>"mycookie"</a:t>
            </a:r>
            <a:r>
              <a:rPr lang="en-GB" sz="1800">
                <a:solidFill>
                  <a:srgbClr val="0000FF"/>
                </a:solidFill>
                <a:latin typeface="Courier 10 Pitch" pitchFamily="1" charset="0"/>
              </a:rPr>
              <a:t>, </a:t>
            </a:r>
            <a:r>
              <a:rPr lang="en-GB" sz="1800">
                <a:solidFill>
                  <a:srgbClr val="FF0000"/>
                </a:solidFill>
                <a:latin typeface="Courier 10 Pitch" pitchFamily="1" charset="0"/>
              </a:rPr>
              <a:t>$strValue</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echo </a:t>
            </a:r>
            <a:r>
              <a:rPr lang="en-GB" sz="1800">
                <a:solidFill>
                  <a:srgbClr val="008000"/>
                </a:solidFill>
                <a:latin typeface="Courier 10 Pitch" pitchFamily="1" charset="0"/>
              </a:rPr>
              <a:t>"Cookie set&lt;br&gt;"</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endParaRPr lang="en-GB" sz="1800">
              <a:solidFill>
                <a:srgbClr val="0000FF"/>
              </a:solidFill>
              <a:latin typeface="Courier 10 Pitch" pitchFamily="1" charset="0"/>
            </a:endParaRP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&lt;!DOCTYPE html PUBLIC </a:t>
            </a:r>
            <a:r>
              <a:rPr lang="en-GB" sz="1800">
                <a:solidFill>
                  <a:srgbClr val="008000"/>
                </a:solidFill>
                <a:latin typeface="Courier 10 Pitch" pitchFamily="1" charset="0"/>
              </a:rPr>
              <a:t>"=//W3C//DTD XHMTL 1.1//EN" "http://www.w3.org/TR/xhtml11/DTD/xhtml11.dtd"</a:t>
            </a:r>
            <a:r>
              <a:rPr lang="en-GB" sz="1800">
                <a:solidFill>
                  <a:srgbClr val="0000FF"/>
                </a:solidFill>
                <a:latin typeface="Courier 10 Pitch" pitchFamily="1" charset="0"/>
              </a:rPr>
              <a: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  &lt;html xmlns=</a:t>
            </a:r>
            <a:r>
              <a:rPr lang="en-GB" sz="1800">
                <a:solidFill>
                  <a:srgbClr val="008000"/>
                </a:solidFill>
                <a:latin typeface="Courier 10 Pitch" pitchFamily="1" charset="0"/>
              </a:rPr>
              <a:t>"http://www.w3.org/1999/xhmtl"</a:t>
            </a:r>
            <a:r>
              <a:rPr lang="en-GB" sz="1800">
                <a:solidFill>
                  <a:srgbClr val="0000FF"/>
                </a:solidFill>
                <a:latin typeface="Courier 10 Pitch" pitchFamily="1" charset="0"/>
              </a:rPr>
              <a:t> xml:lang=</a:t>
            </a:r>
            <a:r>
              <a:rPr lang="en-GB" sz="1800">
                <a:solidFill>
                  <a:srgbClr val="008000"/>
                </a:solidFill>
                <a:latin typeface="Courier 10 Pitch" pitchFamily="1" charset="0"/>
              </a:rPr>
              <a:t>"en"</a:t>
            </a:r>
            <a:r>
              <a:rPr lang="en-GB" sz="1800">
                <a:solidFill>
                  <a:srgbClr val="0000FF"/>
                </a:solidFill>
                <a:latin typeface="Courier 10 Pitch" pitchFamily="1" charset="0"/>
              </a:rPr>
              <a: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&lt;head&gt;&lt;title&gt;</a:t>
            </a:r>
            <a:r>
              <a:rPr lang="en-GB" sz="1800">
                <a:latin typeface="Courier 10 Pitch" pitchFamily="1" charset="0"/>
              </a:rPr>
              <a:t>PHP Script using Cookies</a:t>
            </a:r>
            <a:r>
              <a:rPr lang="en-GB" sz="1800">
                <a:solidFill>
                  <a:srgbClr val="0000FF"/>
                </a:solidFill>
                <a:latin typeface="Courier 10 Pitch" pitchFamily="1" charset="0"/>
              </a:rPr>
              <a:t>&lt;/title&gt;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&lt;meta </a:t>
            </a:r>
            <a:r>
              <a:rPr lang="en-GB" sz="1800">
                <a:solidFill>
                  <a:srgbClr val="FF00FF"/>
                </a:solidFill>
                <a:latin typeface="Courier 10 Pitch" pitchFamily="1" charset="0"/>
              </a:rPr>
              <a:t>http-equiv=</a:t>
            </a:r>
            <a:r>
              <a:rPr lang="en-GB" sz="1800">
                <a:solidFill>
                  <a:srgbClr val="008000"/>
                </a:solidFill>
                <a:latin typeface="Courier 10 Pitch" pitchFamily="1" charset="0"/>
              </a:rPr>
              <a:t>"Content-Type"</a:t>
            </a:r>
            <a:r>
              <a:rPr lang="en-GB" sz="1800">
                <a:solidFill>
                  <a:srgbClr val="0000FF"/>
                </a:solidFill>
                <a:latin typeface="Courier 10 Pitch" pitchFamily="1" charset="0"/>
              </a:rPr>
              <a:t> </a:t>
            </a:r>
            <a:r>
              <a:rPr lang="en-GB" sz="1800">
                <a:solidFill>
                  <a:srgbClr val="FF00FF"/>
                </a:solidFill>
                <a:latin typeface="Courier 10 Pitch" pitchFamily="1" charset="0"/>
              </a:rPr>
              <a:t>content=</a:t>
            </a:r>
            <a:r>
              <a:rPr lang="en-GB" sz="1800">
                <a:solidFill>
                  <a:srgbClr val="008000"/>
                </a:solidFill>
                <a:latin typeface="Courier 10 Pitch" pitchFamily="1" charset="0"/>
              </a:rPr>
              <a:t>"text/html; </a:t>
            </a:r>
            <a:r>
              <a:rPr lang="en-GB" sz="1800">
                <a:solidFill>
                  <a:srgbClr val="FF00FF"/>
                </a:solidFill>
                <a:latin typeface="Courier 10 Pitch" pitchFamily="1" charset="0"/>
              </a:rPr>
              <a:t>charset=</a:t>
            </a:r>
            <a:r>
              <a:rPr lang="en-GB" sz="1800">
                <a:solidFill>
                  <a:srgbClr val="008000"/>
                </a:solidFill>
                <a:latin typeface="Courier 10 Pitch" pitchFamily="1" charset="0"/>
              </a:rPr>
              <a:t>ISO-8859-1"</a:t>
            </a:r>
            <a:r>
              <a:rPr lang="en-GB" sz="1800">
                <a:solidFill>
                  <a:srgbClr val="0000FF"/>
                </a:solidFill>
                <a:latin typeface="Courier 10 Pitch" pitchFamily="1" charset="0"/>
              </a:rPr>
              <a:t> /&gt;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&lt;/head&gt;  </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&lt;body&gt;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    &lt;?php</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        echo “&lt;p&gt; A cookie has been set. &lt;/p&gt;”;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    ?&gt;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&lt;/body&gt;  </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&lt;/html&gt;</a:t>
            </a:r>
          </a:p>
          <a:p>
            <a:pPr marL="377979" indent="-251986" defTabSz="1007943" eaLnBrk="1" fontAlgn="auto"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endParaRPr lang="en-GB" sz="1800">
              <a:solidFill>
                <a:srgbClr val="0000FF"/>
              </a:solidFill>
            </a:endParaRPr>
          </a:p>
          <a:p>
            <a:pPr marL="377979" indent="-251986" defTabSz="1007943" eaLnBrk="1" fontAlgn="auto" hangingPunct="1">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endParaRPr lang="en-GB" sz="1600">
              <a:latin typeface="Luxi Serif" pitchFamily="16" charset="0"/>
            </a:endParaRPr>
          </a:p>
        </p:txBody>
      </p:sp>
      <p:sp>
        <p:nvSpPr>
          <p:cNvPr id="45061"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AE83C8CC-F6BA-4A7B-8898-BB11877116D1}" type="slidenum">
              <a:rPr lang="en-GB" altLang="en-US" smtClean="0"/>
              <a:pPr/>
              <a:t>17</a:t>
            </a:fld>
            <a:endParaRPr lang="en-GB" altLang="en-US" smtClean="0"/>
          </a:p>
        </p:txBody>
      </p:sp>
      <p:sp>
        <p:nvSpPr>
          <p:cNvPr id="45060" name="Rectangle 5"/>
          <p:cNvSpPr>
            <a:spLocks noChangeArrowheads="1"/>
          </p:cNvSpPr>
          <p:nvPr/>
        </p:nvSpPr>
        <p:spPr bwMode="auto">
          <a:xfrm>
            <a:off x="431800" y="7024688"/>
            <a:ext cx="9361488" cy="3556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chemeClr val="accent1"/>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1500">
                <a:solidFill>
                  <a:schemeClr val="tx1"/>
                </a:solidFill>
                <a:latin typeface="Calibri" panose="020F0502020204030204" pitchFamily="34" charset="0"/>
              </a:defRPr>
            </a:lvl9pPr>
          </a:lstStyle>
          <a:p>
            <a:pPr eaLnBrk="1">
              <a:lnSpc>
                <a:spcPct val="95000"/>
              </a:lnSpc>
              <a:spcBef>
                <a:spcPct val="0"/>
              </a:spcBef>
              <a:buClr>
                <a:srgbClr val="000000"/>
              </a:buClr>
              <a:buFont typeface="Times New Roman" panose="02020603050405020304" pitchFamily="18" charset="0"/>
              <a:buNone/>
            </a:pPr>
            <a:r>
              <a:rPr lang="en-GB" altLang="en-US" sz="1800" b="1">
                <a:solidFill>
                  <a:srgbClr val="FF0000"/>
                </a:solidFill>
                <a:latin typeface="Luxi Sans" pitchFamily="16" charset="0"/>
              </a:rPr>
              <a:t>This is the correct approach!</a:t>
            </a:r>
            <a:endParaRPr lang="en-NZ" altLang="en-US" sz="1200">
              <a:latin typeface="Luxi Sans" pitchFamily="16"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a:extLst>
              <a:ext uri="{FF2B5EF4-FFF2-40B4-BE49-F238E27FC236}">
                <a16:creationId xmlns:a16="http://schemas.microsoft.com/office/drawing/2014/main" id="{11D32B9C-E993-B64B-8B2C-03D1DA8B12C5}"/>
              </a:ext>
            </a:extLst>
          </p:cNvPr>
          <p:cNvSpPr>
            <a:spLocks noGrp="1" noChangeArrowheads="1"/>
          </p:cNvSpPr>
          <p:nvPr>
            <p:ph type="title"/>
          </p:nvPr>
        </p:nvSpPr>
        <p:spPr>
          <a:xfrm>
            <a:off x="503238" y="301625"/>
            <a:ext cx="9070975" cy="1262063"/>
          </a:xfrm>
        </p:spPr>
        <p:txBody>
          <a:bodyPr tIns="2772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a:t>Deleting a cookie	</a:t>
            </a:r>
          </a:p>
        </p:txBody>
      </p:sp>
      <p:sp>
        <p:nvSpPr>
          <p:cNvPr id="47106" name="Rectangle 2"/>
          <p:cNvSpPr>
            <a:spLocks noGrp="1"/>
          </p:cNvSpPr>
          <p:nvPr>
            <p:ph idx="1"/>
          </p:nvPr>
        </p:nvSpPr>
        <p:spPr>
          <a:xfrm>
            <a:off x="503238" y="1768475"/>
            <a:ext cx="9070975" cy="4989513"/>
          </a:xfrm>
        </p:spPr>
        <p:txBody>
          <a:bodyPr/>
          <a:lstStyle/>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dirty="0" smtClean="0"/>
              <a:t>Set the cookie with its name only:</a:t>
            </a:r>
          </a:p>
          <a:p>
            <a:pPr marL="431800" indent="-323850" eaLnBrk="1" hangingPunct="1">
              <a:lnSpc>
                <a:spcPct val="89000"/>
              </a:lnSpc>
              <a:spcAft>
                <a:spcPts val="1138"/>
              </a:spcAft>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altLang="en-US" sz="2800" dirty="0" smtClean="0">
              <a:solidFill>
                <a:srgbClr val="0000FF"/>
              </a:solidFill>
              <a:latin typeface="Courier New" panose="02070309020205020404" pitchFamily="49" charset="0"/>
            </a:endParaRPr>
          </a:p>
          <a:p>
            <a:pPr marL="431800" indent="-323850" eaLnBrk="1" hangingPunct="1">
              <a:lnSpc>
                <a:spcPct val="89000"/>
              </a:lnSpc>
              <a:spcAft>
                <a:spcPts val="1138"/>
              </a:spcAft>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2800" b="1" dirty="0" smtClean="0">
                <a:solidFill>
                  <a:srgbClr val="0000FF"/>
                </a:solidFill>
                <a:latin typeface="Courier New" panose="02070309020205020404" pitchFamily="49" charset="0"/>
              </a:rPr>
              <a:t>Unset</a:t>
            </a:r>
            <a:r>
              <a:rPr lang="en-GB" altLang="en-US" sz="2800" dirty="0" smtClean="0">
                <a:solidFill>
                  <a:srgbClr val="0000FF"/>
                </a:solidFill>
                <a:latin typeface="Courier New" panose="02070309020205020404" pitchFamily="49" charset="0"/>
              </a:rPr>
              <a:t>(</a:t>
            </a:r>
            <a:r>
              <a:rPr lang="en-GB" altLang="en-US" sz="2800" dirty="0" smtClean="0">
                <a:solidFill>
                  <a:srgbClr val="008000"/>
                </a:solidFill>
                <a:latin typeface="Courier New" panose="02070309020205020404" pitchFamily="49" charset="0"/>
              </a:rPr>
              <a:t>“</a:t>
            </a:r>
            <a:r>
              <a:rPr lang="en-GB" altLang="en-US" sz="2800" dirty="0" err="1" smtClean="0">
                <a:solidFill>
                  <a:srgbClr val="008000"/>
                </a:solidFill>
                <a:latin typeface="Courier New" panose="02070309020205020404" pitchFamily="49" charset="0"/>
              </a:rPr>
              <a:t>mycookie</a:t>
            </a:r>
            <a:r>
              <a:rPr lang="en-GB" altLang="en-US" sz="2800" dirty="0" smtClean="0">
                <a:solidFill>
                  <a:srgbClr val="008000"/>
                </a:solidFill>
                <a:latin typeface="Courier New" panose="02070309020205020404" pitchFamily="49" charset="0"/>
              </a:rPr>
              <a:t>”</a:t>
            </a:r>
            <a:r>
              <a:rPr lang="en-GB" altLang="en-US" sz="2800" dirty="0" smtClean="0">
                <a:solidFill>
                  <a:srgbClr val="0000FF"/>
                </a:solidFill>
                <a:latin typeface="Courier New" panose="02070309020205020404" pitchFamily="49" charset="0"/>
              </a:rPr>
              <a:t>);</a:t>
            </a:r>
            <a:endParaRPr lang="en-GB" altLang="en-US" sz="2800" dirty="0" smtClean="0">
              <a:solidFill>
                <a:srgbClr val="0000FF"/>
              </a:solidFill>
              <a:latin typeface="Courier New" panose="02070309020205020404" pitchFamily="49" charset="0"/>
            </a:endParaRPr>
          </a:p>
          <a:p>
            <a:pPr marL="431800" indent="-323850" eaLnBrk="1" hangingPunct="1">
              <a:lnSpc>
                <a:spcPct val="89000"/>
              </a:lnSpc>
              <a:spcAft>
                <a:spcPts val="1138"/>
              </a:spcAft>
              <a:buClrTx/>
              <a:buFont typeface="Arial" panose="020B0604020202020204" pitchFamily="34"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2800" b="1" dirty="0" err="1" smtClean="0">
                <a:solidFill>
                  <a:srgbClr val="0000FF"/>
                </a:solidFill>
                <a:latin typeface="Courier New" panose="02070309020205020404" pitchFamily="49" charset="0"/>
              </a:rPr>
              <a:t>setcookie</a:t>
            </a:r>
            <a:r>
              <a:rPr lang="en-GB" altLang="en-US" sz="2800" dirty="0" smtClean="0">
                <a:solidFill>
                  <a:srgbClr val="0000FF"/>
                </a:solidFill>
                <a:latin typeface="Courier New" panose="02070309020205020404" pitchFamily="49" charset="0"/>
              </a:rPr>
              <a:t>(</a:t>
            </a:r>
            <a:r>
              <a:rPr lang="en-GB" altLang="en-US" sz="2800" dirty="0" smtClean="0">
                <a:solidFill>
                  <a:srgbClr val="008000"/>
                </a:solidFill>
                <a:latin typeface="Courier New" panose="02070309020205020404" pitchFamily="49" charset="0"/>
              </a:rPr>
              <a:t>“</a:t>
            </a:r>
            <a:r>
              <a:rPr lang="en-GB" altLang="en-US" sz="2800" dirty="0" err="1" smtClean="0">
                <a:solidFill>
                  <a:srgbClr val="008000"/>
                </a:solidFill>
                <a:latin typeface="Courier New" panose="02070309020205020404" pitchFamily="49" charset="0"/>
              </a:rPr>
              <a:t>mycookie</a:t>
            </a:r>
            <a:r>
              <a:rPr lang="en-GB" altLang="en-US" sz="2800" dirty="0" smtClean="0">
                <a:solidFill>
                  <a:srgbClr val="008000"/>
                </a:solidFill>
                <a:latin typeface="Courier New" panose="02070309020205020404" pitchFamily="49" charset="0"/>
              </a:rPr>
              <a:t>”, “1”, time()-3000</a:t>
            </a:r>
            <a:r>
              <a:rPr lang="en-GB" altLang="en-US" sz="2800" dirty="0" smtClean="0">
                <a:solidFill>
                  <a:srgbClr val="0000FF"/>
                </a:solidFill>
                <a:latin typeface="Courier New" panose="02070309020205020404" pitchFamily="49" charset="0"/>
              </a:rPr>
              <a:t>);</a:t>
            </a:r>
          </a:p>
          <a:p>
            <a:pPr marL="431800" indent="-323850" eaLnBrk="1" hangingPunct="1">
              <a:lnSpc>
                <a:spcPct val="89000"/>
              </a:lnSpc>
              <a:spcAft>
                <a:spcPts val="1138"/>
              </a:spcAft>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altLang="en-US" sz="2800" dirty="0" smtClean="0">
              <a:solidFill>
                <a:srgbClr val="0000FF"/>
              </a:solidFill>
              <a:latin typeface="Courier New" panose="02070309020205020404" pitchFamily="49" charset="0"/>
            </a:endParaRPr>
          </a:p>
        </p:txBody>
      </p:sp>
      <p:sp>
        <p:nvSpPr>
          <p:cNvPr id="47107"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46DEF10D-5919-4E63-9287-2F3CAEFF69B2}" type="slidenum">
              <a:rPr lang="en-GB" altLang="en-US" smtClean="0"/>
              <a:pPr/>
              <a:t>18</a:t>
            </a:fld>
            <a:endParaRPr lang="en-GB" altLang="en-US"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BF80179D-F5A7-E141-921A-84BBD7AE618D}"/>
              </a:ext>
            </a:extLst>
          </p:cNvPr>
          <p:cNvSpPr>
            <a:spLocks noGrp="1" noChangeArrowheads="1"/>
          </p:cNvSpPr>
          <p:nvPr>
            <p:ph type="title"/>
          </p:nvPr>
        </p:nvSpPr>
        <p:spPr>
          <a:xfrm>
            <a:off x="503238" y="301625"/>
            <a:ext cx="9070975" cy="1262063"/>
          </a:xfrm>
        </p:spPr>
        <p:txBody>
          <a:bodyPr tIns="2772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a:t>Where is the cookie stored?</a:t>
            </a:r>
          </a:p>
        </p:txBody>
      </p:sp>
      <p:sp>
        <p:nvSpPr>
          <p:cNvPr id="51205"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5256F090-871F-4BF7-9E65-BDAC8A42A789}" type="slidenum">
              <a:rPr lang="en-GB" altLang="en-US" smtClean="0"/>
              <a:pPr/>
              <a:t>19</a:t>
            </a:fld>
            <a:endParaRPr lang="en-GB" altLang="en-US" smtClean="0"/>
          </a:p>
        </p:txBody>
      </p:sp>
      <p:pic>
        <p:nvPicPr>
          <p:cNvPr id="512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263" y="1966913"/>
            <a:ext cx="8466137" cy="506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12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1088" y="1217613"/>
            <a:ext cx="2847975" cy="254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1204" name="Line 4"/>
          <p:cNvSpPr>
            <a:spLocks noChangeShapeType="1"/>
          </p:cNvSpPr>
          <p:nvPr/>
        </p:nvSpPr>
        <p:spPr bwMode="auto">
          <a:xfrm flipH="1">
            <a:off x="1584325" y="2492375"/>
            <a:ext cx="6911975" cy="200818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a:extLst>
              <a:ext uri="{FF2B5EF4-FFF2-40B4-BE49-F238E27FC236}">
                <a16:creationId xmlns:a16="http://schemas.microsoft.com/office/drawing/2014/main" id="{ECB89C2C-1488-994B-BE68-498A951D7D24}"/>
              </a:ext>
            </a:extLst>
          </p:cNvPr>
          <p:cNvSpPr>
            <a:spLocks noGrp="1" noChangeArrowheads="1"/>
          </p:cNvSpPr>
          <p:nvPr>
            <p:ph type="title"/>
          </p:nvPr>
        </p:nvSpPr>
        <p:spPr>
          <a:xfrm>
            <a:off x="503238" y="301625"/>
            <a:ext cx="9070975" cy="1262063"/>
          </a:xfrm>
        </p:spPr>
        <p:txBody>
          <a:bodyPr tIns="2772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a:t>Where is the cookie stored</a:t>
            </a:r>
          </a:p>
        </p:txBody>
      </p:sp>
      <p:sp>
        <p:nvSpPr>
          <p:cNvPr id="53250" name="Rectangle 2"/>
          <p:cNvSpPr>
            <a:spLocks noGrp="1"/>
          </p:cNvSpPr>
          <p:nvPr>
            <p:ph idx="1"/>
          </p:nvPr>
        </p:nvSpPr>
        <p:spPr>
          <a:xfrm>
            <a:off x="503238" y="1768475"/>
            <a:ext cx="9070975" cy="4989513"/>
          </a:xfrm>
        </p:spPr>
        <p:txBody>
          <a:bodyPr/>
          <a:lstStyle/>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Depends on the browser...</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e.g., firefox/mozilla under /home/a________</a:t>
            </a:r>
          </a:p>
          <a:p>
            <a:pPr marL="863600" lvl="1" indent="-287338" eaLnBrk="1" hangingPunct="1">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Look for cookies.txt in .mozilla directory</a:t>
            </a:r>
          </a:p>
          <a:p>
            <a:pPr marL="863600" lvl="1" indent="-287338" eaLnBrk="1" hangingPunct="1">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Usually under:</a:t>
            </a:r>
          </a:p>
          <a:p>
            <a:pPr marL="1295400" lvl="2" indent="-21590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/home/a______/.mozilla/firefox/asdkfljy.default</a:t>
            </a:r>
          </a:p>
          <a:p>
            <a:pPr marL="863600" lvl="1" indent="-287338" eaLnBrk="1" hangingPunct="1">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Cookie is stored only if there is an expiry date</a:t>
            </a:r>
          </a:p>
          <a:p>
            <a:pPr marL="863600" lvl="1" indent="-287338" eaLnBrk="1" hangingPunct="1">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Otherwise it is deleted when leaving browser</a:t>
            </a:r>
          </a:p>
          <a:p>
            <a:pPr marL="863600" lvl="1" indent="-287338" eaLnBrk="1" hangingPunct="1">
              <a:buSzPct val="75000"/>
              <a:buFont typeface="Symbol" panose="05050102010706020507" pitchFamily="18"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b="1" i="1" smtClean="0"/>
              <a:t>Persistent</a:t>
            </a:r>
            <a:r>
              <a:rPr lang="en-GB" altLang="en-US" smtClean="0"/>
              <a:t> only if an </a:t>
            </a:r>
            <a:r>
              <a:rPr lang="en-GB" altLang="en-US" i="1" smtClean="0"/>
              <a:t>expiry date is set</a:t>
            </a:r>
          </a:p>
        </p:txBody>
      </p:sp>
      <p:sp>
        <p:nvSpPr>
          <p:cNvPr id="53251"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9CF40687-8479-413F-AEB1-A76D96508573}" type="slidenum">
              <a:rPr lang="en-GB" altLang="en-US" smtClean="0"/>
              <a:pPr/>
              <a:t>20</a:t>
            </a:fld>
            <a:endParaRPr lang="en-GB" altLang="en-US"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Number Placeholder 2"/>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EA3A2566-F126-46A2-BD20-1D81245FAD3A}" type="slidenum">
              <a:rPr lang="en-GB" altLang="en-US" smtClean="0"/>
              <a:pPr/>
              <a:t>21</a:t>
            </a:fld>
            <a:endParaRPr lang="en-GB" altLang="en-US" smtClean="0"/>
          </a:p>
        </p:txBody>
      </p:sp>
      <p:pic>
        <p:nvPicPr>
          <p:cNvPr id="4" name="Rectangl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0200" y="2971800"/>
            <a:ext cx="3467100" cy="635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99D996-AE27-A444-8C50-F30C99CEAF1E}"/>
              </a:ext>
            </a:extLst>
          </p:cNvPr>
          <p:cNvSpPr/>
          <p:nvPr/>
        </p:nvSpPr>
        <p:spPr>
          <a:xfrm>
            <a:off x="1254125" y="1779588"/>
            <a:ext cx="7715250" cy="4186237"/>
          </a:xfrm>
          <a:prstGeom prst="rect">
            <a:avLst/>
          </a:prstGeom>
        </p:spPr>
        <p:txBody>
          <a:bodyPr>
            <a:spAutoFit/>
          </a:bodyPr>
          <a:lstStyle/>
          <a:p>
            <a:pPr eaLnBrk="1">
              <a:lnSpc>
                <a:spcPct val="95000"/>
              </a:lnSpc>
              <a:buClr>
                <a:srgbClr val="000000"/>
              </a:buClr>
              <a:buSzPct val="100000"/>
              <a:buFont typeface="Times New Roman" panose="02020603050405020304" pitchFamily="18" charset="0"/>
              <a:buNone/>
              <a:defRPr/>
            </a:pPr>
            <a:r>
              <a:rPr lang="en-NZ" sz="2800" dirty="0">
                <a:latin typeface="+mj-lt"/>
              </a:rPr>
              <a:t>You can store user information (e.g. username,  items selected, etc.) in the </a:t>
            </a:r>
            <a:r>
              <a:rPr lang="en-NZ" sz="2800" b="1" dirty="0">
                <a:solidFill>
                  <a:srgbClr val="0000FF"/>
                </a:solidFill>
                <a:latin typeface="+mj-lt"/>
              </a:rPr>
              <a:t>server side </a:t>
            </a:r>
            <a:r>
              <a:rPr lang="en-NZ" sz="2800" dirty="0">
                <a:latin typeface="+mj-lt"/>
              </a:rPr>
              <a:t>for later use using PHP session.</a:t>
            </a:r>
          </a:p>
          <a:p>
            <a:pPr eaLnBrk="1">
              <a:lnSpc>
                <a:spcPct val="95000"/>
              </a:lnSpc>
              <a:buClr>
                <a:srgbClr val="000000"/>
              </a:buClr>
              <a:buSzPct val="100000"/>
              <a:buFont typeface="Times New Roman" panose="02020603050405020304" pitchFamily="18" charset="0"/>
              <a:buNone/>
              <a:defRPr/>
            </a:pPr>
            <a:endParaRPr lang="en-US" sz="2800" dirty="0">
              <a:latin typeface="+mj-lt"/>
            </a:endParaRPr>
          </a:p>
          <a:p>
            <a:pPr eaLnBrk="1">
              <a:lnSpc>
                <a:spcPct val="95000"/>
              </a:lnSpc>
              <a:buClr>
                <a:srgbClr val="000000"/>
              </a:buClr>
              <a:buSzPct val="100000"/>
              <a:buFont typeface="Times New Roman" panose="02020603050405020304" pitchFamily="18" charset="0"/>
              <a:buNone/>
              <a:defRPr/>
            </a:pPr>
            <a:r>
              <a:rPr lang="en-US" sz="2800" b="1" dirty="0">
                <a:solidFill>
                  <a:srgbClr val="FF0000"/>
                </a:solidFill>
                <a:effectLst>
                  <a:outerShdw blurRad="38100" dist="38100" dir="2700000" algn="tl">
                    <a:srgbClr val="000000">
                      <a:alpha val="43137"/>
                    </a:srgbClr>
                  </a:outerShdw>
                </a:effectLst>
                <a:latin typeface="+mj-lt"/>
              </a:rPr>
              <a:t>Sessions</a:t>
            </a:r>
            <a:r>
              <a:rPr lang="en-US" sz="2800" dirty="0">
                <a:effectLst>
                  <a:outerShdw blurRad="38100" dist="38100" dir="2700000" algn="tl">
                    <a:srgbClr val="000000">
                      <a:alpha val="43137"/>
                    </a:srgbClr>
                  </a:outerShdw>
                </a:effectLst>
                <a:latin typeface="+mj-lt"/>
              </a:rPr>
              <a:t> </a:t>
            </a:r>
            <a:r>
              <a:rPr lang="en-US" sz="2800" dirty="0">
                <a:latin typeface="+mj-lt"/>
              </a:rPr>
              <a:t>work by creating a unique id (</a:t>
            </a:r>
            <a:r>
              <a:rPr lang="en-US" sz="2800" b="1" dirty="0">
                <a:solidFill>
                  <a:srgbClr val="00B050"/>
                </a:solidFill>
                <a:latin typeface="+mj-lt"/>
              </a:rPr>
              <a:t>UID</a:t>
            </a:r>
            <a:r>
              <a:rPr lang="en-US" sz="2800" dirty="0">
                <a:latin typeface="+mj-lt"/>
              </a:rPr>
              <a:t>) for each visitor and storing variables based on this </a:t>
            </a:r>
            <a:r>
              <a:rPr lang="en-US" sz="2800" b="1" dirty="0">
                <a:solidFill>
                  <a:srgbClr val="00B050"/>
                </a:solidFill>
              </a:rPr>
              <a:t>UID</a:t>
            </a:r>
            <a:r>
              <a:rPr lang="en-US" sz="2800" dirty="0">
                <a:latin typeface="+mj-lt"/>
              </a:rPr>
              <a:t>. </a:t>
            </a:r>
          </a:p>
          <a:p>
            <a:pPr eaLnBrk="1">
              <a:lnSpc>
                <a:spcPct val="95000"/>
              </a:lnSpc>
              <a:buClr>
                <a:srgbClr val="000000"/>
              </a:buClr>
              <a:buSzPct val="100000"/>
              <a:buFont typeface="Times New Roman" panose="02020603050405020304" pitchFamily="18" charset="0"/>
              <a:buNone/>
              <a:defRPr/>
            </a:pPr>
            <a:endParaRPr lang="en-US" sz="2800" dirty="0">
              <a:latin typeface="+mj-lt"/>
            </a:endParaRPr>
          </a:p>
          <a:p>
            <a:pPr eaLnBrk="1">
              <a:lnSpc>
                <a:spcPct val="95000"/>
              </a:lnSpc>
              <a:buClr>
                <a:srgbClr val="000000"/>
              </a:buClr>
              <a:buSzPct val="100000"/>
              <a:buFont typeface="Times New Roman" panose="02020603050405020304" pitchFamily="18" charset="0"/>
              <a:buNone/>
              <a:defRPr/>
            </a:pPr>
            <a:r>
              <a:rPr lang="en-US" sz="2800" dirty="0">
                <a:latin typeface="+mj-lt"/>
              </a:rPr>
              <a:t>The </a:t>
            </a:r>
            <a:r>
              <a:rPr lang="en-US" sz="2800" b="1" dirty="0">
                <a:solidFill>
                  <a:srgbClr val="00B050"/>
                </a:solidFill>
              </a:rPr>
              <a:t>UID </a:t>
            </a:r>
            <a:r>
              <a:rPr lang="en-US" sz="2800" dirty="0">
                <a:latin typeface="+mj-lt"/>
              </a:rPr>
              <a:t>is either stored in a </a:t>
            </a:r>
            <a:r>
              <a:rPr lang="en-US" sz="2800" b="1" dirty="0">
                <a:solidFill>
                  <a:srgbClr val="0000FF"/>
                </a:solidFill>
                <a:latin typeface="+mj-lt"/>
              </a:rPr>
              <a:t>cookie</a:t>
            </a:r>
            <a:r>
              <a:rPr lang="en-US" sz="2800" dirty="0">
                <a:latin typeface="+mj-lt"/>
              </a:rPr>
              <a:t> or is </a:t>
            </a:r>
            <a:r>
              <a:rPr lang="en-US" sz="2800" b="1" dirty="0">
                <a:solidFill>
                  <a:srgbClr val="0000FF"/>
                </a:solidFill>
                <a:latin typeface="+mj-lt"/>
              </a:rPr>
              <a:t>propagated in the URL</a:t>
            </a:r>
            <a:r>
              <a:rPr lang="en-US" sz="2800" dirty="0">
                <a:latin typeface="+mj-lt"/>
              </a:rPr>
              <a:t>.</a:t>
            </a:r>
          </a:p>
        </p:txBody>
      </p:sp>
      <p:sp>
        <p:nvSpPr>
          <p:cNvPr id="3" name="Rectangle 1">
            <a:extLst>
              <a:ext uri="{FF2B5EF4-FFF2-40B4-BE49-F238E27FC236}">
                <a16:creationId xmlns:a16="http://schemas.microsoft.com/office/drawing/2014/main" id="{4F6E0A36-88AF-584F-B083-0427B9BC41EF}"/>
              </a:ext>
            </a:extLst>
          </p:cNvPr>
          <p:cNvSpPr txBox="1">
            <a:spLocks noChangeArrowheads="1"/>
          </p:cNvSpPr>
          <p:nvPr/>
        </p:nvSpPr>
        <p:spPr>
          <a:xfrm>
            <a:off x="719138" y="107950"/>
            <a:ext cx="8567737" cy="827088"/>
          </a:xfrm>
          <a:prstGeom prst="rect">
            <a:avLst/>
          </a:prstGeom>
        </p:spPr>
        <p:txBody>
          <a:bodyPr lIns="90000" tIns="74520" rIns="90000" bIns="46800"/>
          <a:lstStyle/>
          <a:p>
            <a:pPr algn="ctr" eaLnBrk="1">
              <a:lnSpc>
                <a:spcPct val="95000"/>
              </a:lnSpc>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GB" sz="4400" b="1" kern="0">
                <a:solidFill>
                  <a:srgbClr val="000000"/>
                </a:solidFill>
                <a:effectLst>
                  <a:outerShdw blurRad="38100" dist="38100" dir="2700000" algn="tl">
                    <a:srgbClr val="000000">
                      <a:alpha val="43137"/>
                    </a:srgbClr>
                  </a:outerShdw>
                </a:effectLst>
                <a:latin typeface="+mj-lt"/>
                <a:ea typeface="+mj-ea"/>
                <a:cs typeface="+mj-cs"/>
              </a:rPr>
              <a:t>PHP Sessions</a:t>
            </a:r>
            <a:endParaRPr lang="en-GB" sz="4400" b="1" kern="0" dirty="0">
              <a:solidFill>
                <a:srgbClr val="000000"/>
              </a:solidFill>
              <a:effectLst>
                <a:outerShdw blurRad="38100" dist="38100" dir="2700000" algn="tl">
                  <a:srgbClr val="000000">
                    <a:alpha val="43137"/>
                  </a:srgbClr>
                </a:outerShdw>
              </a:effectLst>
              <a:latin typeface="+mj-lt"/>
              <a:ea typeface="+mj-ea"/>
              <a:cs typeface="+mj-cs"/>
            </a:endParaRPr>
          </a:p>
        </p:txBody>
      </p:sp>
      <p:sp>
        <p:nvSpPr>
          <p:cNvPr id="56323" name="Slide Number Placeholder 3"/>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37F79C02-48A1-48E3-8E23-5D3EB9929030}" type="slidenum">
              <a:rPr lang="en-GB" altLang="en-US" smtClean="0"/>
              <a:pPr/>
              <a:t>22</a:t>
            </a:fld>
            <a:endParaRPr lang="en-GB" alt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a:extLst>
              <a:ext uri="{FF2B5EF4-FFF2-40B4-BE49-F238E27FC236}">
                <a16:creationId xmlns:a16="http://schemas.microsoft.com/office/drawing/2014/main" id="{A3FB7BC5-408E-9A4F-9C15-E1A12CCD1CDD}"/>
              </a:ext>
            </a:extLst>
          </p:cNvPr>
          <p:cNvSpPr>
            <a:spLocks noGrp="1" noChangeArrowheads="1"/>
          </p:cNvSpPr>
          <p:nvPr>
            <p:ph type="title"/>
          </p:nvPr>
        </p:nvSpPr>
        <p:spPr>
          <a:xfrm>
            <a:off x="287338" y="301625"/>
            <a:ext cx="9070975" cy="835025"/>
          </a:xfrm>
        </p:spPr>
        <p:txBody>
          <a:bodyPr tIns="2772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b="1" dirty="0">
                <a:effectLst>
                  <a:outerShdw blurRad="38100" dist="38100" dir="2700000" algn="tl">
                    <a:srgbClr val="000000">
                      <a:alpha val="43137"/>
                    </a:srgbClr>
                  </a:outerShdw>
                </a:effectLst>
              </a:rPr>
              <a:t>When should you use sessions?</a:t>
            </a:r>
          </a:p>
        </p:txBody>
      </p:sp>
      <p:sp>
        <p:nvSpPr>
          <p:cNvPr id="57346" name="Rectangle 2"/>
          <p:cNvSpPr>
            <a:spLocks noGrp="1"/>
          </p:cNvSpPr>
          <p:nvPr>
            <p:ph idx="1"/>
          </p:nvPr>
        </p:nvSpPr>
        <p:spPr>
          <a:xfrm>
            <a:off x="468313" y="1279525"/>
            <a:ext cx="9070975" cy="5857875"/>
          </a:xfrm>
        </p:spPr>
        <p:txBody>
          <a:bodyPr/>
          <a:lstStyle/>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Need for data to stored on the server</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Unique session information for each user</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Transient data, only relevant for short time</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Data does not contain secret information</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Similar to Cookies, but it is stored on the server</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More secure, once established, no data is sent back and forth between the machines</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 Works even if cookies are disabled</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US" altLang="en-US" smtClean="0"/>
              <a:t> Example: we want to count the number of “</a:t>
            </a:r>
            <a:r>
              <a:rPr lang="en-US" altLang="en-US" b="1" smtClean="0">
                <a:solidFill>
                  <a:srgbClr val="00B050"/>
                </a:solidFill>
              </a:rPr>
              <a:t>hits</a:t>
            </a:r>
            <a:r>
              <a:rPr lang="en-US" altLang="en-US" smtClean="0"/>
              <a:t>” on our web page. </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altLang="en-US" smtClean="0"/>
          </a:p>
        </p:txBody>
      </p:sp>
      <p:sp>
        <p:nvSpPr>
          <p:cNvPr id="57347"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D948B13F-53AA-4E11-AD95-8FF6A9F9BDB5}" type="slidenum">
              <a:rPr lang="en-GB" altLang="en-US" smtClean="0"/>
              <a:pPr/>
              <a:t>23</a:t>
            </a:fld>
            <a:endParaRPr lang="en-GB" altLang="en-US"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ChangeArrowheads="1"/>
          </p:cNvSpPr>
          <p:nvPr/>
        </p:nvSpPr>
        <p:spPr bwMode="auto">
          <a:xfrm>
            <a:off x="2468563" y="3708400"/>
            <a:ext cx="5038725" cy="25479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eaLnBrk="1">
              <a:lnSpc>
                <a:spcPct val="95000"/>
              </a:lnSpc>
              <a:buClr>
                <a:srgbClr val="000000"/>
              </a:buClr>
              <a:buSzPct val="100000"/>
              <a:buFont typeface="Times New Roman" panose="02020603050405020304" pitchFamily="18" charset="0"/>
              <a:buNone/>
            </a:pPr>
            <a:r>
              <a:rPr lang="en-US" altLang="en-US" sz="2400" b="1">
                <a:solidFill>
                  <a:srgbClr val="0000FF"/>
                </a:solidFill>
                <a:latin typeface="Arial" panose="020B0604020202020204" pitchFamily="34" charset="0"/>
                <a:cs typeface="Arial" panose="020B0604020202020204" pitchFamily="34" charset="0"/>
              </a:rPr>
              <a:t>&lt;?php </a:t>
            </a:r>
            <a:r>
              <a:rPr lang="en-US" altLang="en-US" sz="2400" b="1">
                <a:solidFill>
                  <a:srgbClr val="FF0000"/>
                </a:solidFill>
                <a:latin typeface="Arial" panose="020B0604020202020204" pitchFamily="34" charset="0"/>
                <a:cs typeface="Arial" panose="020B0604020202020204" pitchFamily="34" charset="0"/>
              </a:rPr>
              <a:t>session_start()</a:t>
            </a:r>
            <a:r>
              <a:rPr lang="en-US" altLang="en-US" sz="2400" b="1">
                <a:solidFill>
                  <a:srgbClr val="0000FF"/>
                </a:solidFill>
                <a:latin typeface="Arial" panose="020B0604020202020204" pitchFamily="34" charset="0"/>
                <a:cs typeface="Arial" panose="020B0604020202020204" pitchFamily="34" charset="0"/>
              </a:rPr>
              <a:t>; ?&gt;</a:t>
            </a:r>
            <a:br>
              <a:rPr lang="en-US" altLang="en-US" sz="2400" b="1">
                <a:solidFill>
                  <a:srgbClr val="0000FF"/>
                </a:solidFill>
                <a:latin typeface="Arial" panose="020B0604020202020204" pitchFamily="34" charset="0"/>
                <a:cs typeface="Arial" panose="020B0604020202020204" pitchFamily="34" charset="0"/>
              </a:rPr>
            </a:br>
            <a:r>
              <a:rPr lang="en-US" altLang="en-US" sz="2400" b="1">
                <a:solidFill>
                  <a:srgbClr val="0000FF"/>
                </a:solidFill>
                <a:latin typeface="Arial" panose="020B0604020202020204" pitchFamily="34" charset="0"/>
                <a:cs typeface="Arial" panose="020B0604020202020204" pitchFamily="34" charset="0"/>
              </a:rPr>
              <a:t/>
            </a:r>
            <a:br>
              <a:rPr lang="en-US" altLang="en-US" sz="2400" b="1">
                <a:solidFill>
                  <a:srgbClr val="0000FF"/>
                </a:solidFill>
                <a:latin typeface="Arial" panose="020B0604020202020204" pitchFamily="34" charset="0"/>
                <a:cs typeface="Arial" panose="020B0604020202020204" pitchFamily="34" charset="0"/>
              </a:rPr>
            </a:br>
            <a:r>
              <a:rPr lang="en-US" altLang="en-US" sz="2400">
                <a:latin typeface="Arial" panose="020B0604020202020204" pitchFamily="34" charset="0"/>
                <a:cs typeface="Arial" panose="020B0604020202020204" pitchFamily="34" charset="0"/>
              </a:rPr>
              <a:t>&lt;html&gt;</a:t>
            </a:r>
            <a:br>
              <a:rPr lang="en-US" altLang="en-US" sz="2400">
                <a:latin typeface="Arial" panose="020B0604020202020204" pitchFamily="34" charset="0"/>
                <a:cs typeface="Arial" panose="020B0604020202020204" pitchFamily="34" charset="0"/>
              </a:rPr>
            </a:br>
            <a:r>
              <a:rPr lang="en-US" altLang="en-US" sz="2400">
                <a:latin typeface="Arial" panose="020B0604020202020204" pitchFamily="34" charset="0"/>
                <a:cs typeface="Arial" panose="020B0604020202020204" pitchFamily="34" charset="0"/>
              </a:rPr>
              <a:t>&lt;body&gt;</a:t>
            </a:r>
            <a:br>
              <a:rPr lang="en-US" altLang="en-US" sz="2400">
                <a:latin typeface="Arial" panose="020B0604020202020204" pitchFamily="34" charset="0"/>
                <a:cs typeface="Arial" panose="020B0604020202020204" pitchFamily="34" charset="0"/>
              </a:rPr>
            </a:br>
            <a:r>
              <a:rPr lang="en-US" altLang="en-US" sz="2400">
                <a:latin typeface="Arial" panose="020B0604020202020204" pitchFamily="34" charset="0"/>
                <a:cs typeface="Arial" panose="020B0604020202020204" pitchFamily="34" charset="0"/>
              </a:rPr>
              <a:t/>
            </a:r>
            <a:br>
              <a:rPr lang="en-US" altLang="en-US" sz="2400">
                <a:latin typeface="Arial" panose="020B0604020202020204" pitchFamily="34" charset="0"/>
                <a:cs typeface="Arial" panose="020B0604020202020204" pitchFamily="34" charset="0"/>
              </a:rPr>
            </a:br>
            <a:r>
              <a:rPr lang="en-US" altLang="en-US" sz="2400">
                <a:latin typeface="Arial" panose="020B0604020202020204" pitchFamily="34" charset="0"/>
                <a:cs typeface="Arial" panose="020B0604020202020204" pitchFamily="34" charset="0"/>
              </a:rPr>
              <a:t>&lt;/body&gt;</a:t>
            </a:r>
            <a:br>
              <a:rPr lang="en-US" altLang="en-US" sz="2400">
                <a:latin typeface="Arial" panose="020B0604020202020204" pitchFamily="34" charset="0"/>
                <a:cs typeface="Arial" panose="020B0604020202020204" pitchFamily="34" charset="0"/>
              </a:rPr>
            </a:br>
            <a:r>
              <a:rPr lang="en-US" altLang="en-US" sz="2400">
                <a:latin typeface="Arial" panose="020B0604020202020204" pitchFamily="34" charset="0"/>
                <a:cs typeface="Arial" panose="020B0604020202020204" pitchFamily="34" charset="0"/>
              </a:rPr>
              <a:t>&lt;/html&gt;</a:t>
            </a:r>
          </a:p>
        </p:txBody>
      </p:sp>
      <p:sp>
        <p:nvSpPr>
          <p:cNvPr id="59394" name="TextBox 2"/>
          <p:cNvSpPr txBox="1">
            <a:spLocks noChangeArrowheads="1"/>
          </p:cNvSpPr>
          <p:nvPr/>
        </p:nvSpPr>
        <p:spPr bwMode="auto">
          <a:xfrm>
            <a:off x="611188" y="2708275"/>
            <a:ext cx="8890000"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lnSpc>
                <a:spcPct val="95000"/>
              </a:lnSpc>
              <a:buClr>
                <a:srgbClr val="000000"/>
              </a:buClr>
              <a:buSzPct val="100000"/>
              <a:buFont typeface="Times New Roman" panose="02020603050405020304" pitchFamily="18" charset="0"/>
              <a:buNone/>
            </a:pPr>
            <a:r>
              <a:rPr lang="en-US" altLang="en-US" sz="2400" b="1">
                <a:solidFill>
                  <a:srgbClr val="FF0000"/>
                </a:solidFill>
                <a:latin typeface="Arial" panose="020B0604020202020204" pitchFamily="34" charset="0"/>
                <a:cs typeface="Arial" panose="020B0604020202020204" pitchFamily="34" charset="0"/>
              </a:rPr>
              <a:t>session_start()</a:t>
            </a:r>
            <a:r>
              <a:rPr lang="en-US" altLang="en-US" sz="2400" b="1">
                <a:solidFill>
                  <a:srgbClr val="0000FF"/>
                </a:solidFill>
                <a:latin typeface="Arial" panose="020B0604020202020204" pitchFamily="34" charset="0"/>
                <a:cs typeface="Arial" panose="020B0604020202020204" pitchFamily="34" charset="0"/>
              </a:rPr>
              <a:t> </a:t>
            </a:r>
            <a:r>
              <a:rPr lang="en-US" altLang="en-US" sz="2400">
                <a:latin typeface="Arial" panose="020B0604020202020204" pitchFamily="34" charset="0"/>
                <a:cs typeface="Arial" panose="020B0604020202020204" pitchFamily="34" charset="0"/>
              </a:rPr>
              <a:t>function must appear BEFORE the </a:t>
            </a:r>
            <a:r>
              <a:rPr lang="en-US" altLang="en-US" sz="2400" b="1">
                <a:latin typeface="Arial" panose="020B0604020202020204" pitchFamily="34" charset="0"/>
                <a:cs typeface="Arial" panose="020B0604020202020204" pitchFamily="34" charset="0"/>
              </a:rPr>
              <a:t>&lt;html&gt;</a:t>
            </a:r>
            <a:r>
              <a:rPr lang="en-US" altLang="en-US" sz="2400">
                <a:latin typeface="Arial" panose="020B0604020202020204" pitchFamily="34" charset="0"/>
                <a:cs typeface="Arial" panose="020B0604020202020204" pitchFamily="34" charset="0"/>
              </a:rPr>
              <a:t> tag.</a:t>
            </a:r>
          </a:p>
        </p:txBody>
      </p:sp>
      <p:sp>
        <p:nvSpPr>
          <p:cNvPr id="4" name="TextBox 3">
            <a:extLst>
              <a:ext uri="{FF2B5EF4-FFF2-40B4-BE49-F238E27FC236}">
                <a16:creationId xmlns:a16="http://schemas.microsoft.com/office/drawing/2014/main" id="{BE4497B8-C9CA-4A4E-B801-F170FB43E60A}"/>
              </a:ext>
            </a:extLst>
          </p:cNvPr>
          <p:cNvSpPr txBox="1"/>
          <p:nvPr/>
        </p:nvSpPr>
        <p:spPr>
          <a:xfrm>
            <a:off x="1039813" y="1136650"/>
            <a:ext cx="7929562" cy="793750"/>
          </a:xfrm>
          <a:prstGeom prst="rect">
            <a:avLst/>
          </a:prstGeom>
          <a:noFill/>
        </p:spPr>
        <p:txBody>
          <a:bodyPr>
            <a:spAutoFit/>
          </a:bodyPr>
          <a:lstStyle/>
          <a:p>
            <a:pPr eaLnBrk="1">
              <a:lnSpc>
                <a:spcPct val="95000"/>
              </a:lnSpc>
              <a:buClr>
                <a:srgbClr val="000000"/>
              </a:buClr>
              <a:buSzPct val="100000"/>
              <a:buFont typeface="Times New Roman" panose="02020603050405020304" pitchFamily="18" charset="0"/>
              <a:buNone/>
              <a:defRPr/>
            </a:pPr>
            <a:r>
              <a:rPr lang="en-US" sz="2400" dirty="0">
                <a:latin typeface="+mj-lt"/>
              </a:rPr>
              <a:t>Before you can store user information in your PHP session, you must first start up the session.</a:t>
            </a:r>
          </a:p>
        </p:txBody>
      </p:sp>
      <p:sp>
        <p:nvSpPr>
          <p:cNvPr id="59396"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09804798-6877-40D0-A994-0E4593FDB7AD}" type="slidenum">
              <a:rPr lang="en-GB" altLang="en-US" smtClean="0"/>
              <a:pPr/>
              <a:t>24</a:t>
            </a:fld>
            <a:endParaRPr lang="en-GB" alt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
            <a:extLst>
              <a:ext uri="{FF2B5EF4-FFF2-40B4-BE49-F238E27FC236}">
                <a16:creationId xmlns:a16="http://schemas.microsoft.com/office/drawing/2014/main" id="{976DF027-E781-584E-AB22-4EA5275DE8A1}"/>
              </a:ext>
            </a:extLst>
          </p:cNvPr>
          <p:cNvSpPr>
            <a:spLocks noGrp="1" noChangeArrowheads="1"/>
          </p:cNvSpPr>
          <p:nvPr>
            <p:ph type="title"/>
          </p:nvPr>
        </p:nvSpPr>
        <p:spPr>
          <a:xfrm>
            <a:off x="719138" y="107950"/>
            <a:ext cx="8567737" cy="827088"/>
          </a:xfrm>
        </p:spPr>
        <p:txBody>
          <a:bodyPr lIns="90000" tIns="74520" rIns="90000" bIns="4680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GB" b="1" dirty="0">
                <a:effectLst>
                  <a:outerShdw blurRad="38100" dist="38100" dir="2700000" algn="tl">
                    <a:srgbClr val="000000">
                      <a:alpha val="43137"/>
                    </a:srgbClr>
                  </a:outerShdw>
                </a:effectLst>
              </a:rPr>
              <a:t>PHP Sessions</a:t>
            </a:r>
          </a:p>
        </p:txBody>
      </p:sp>
      <p:sp>
        <p:nvSpPr>
          <p:cNvPr id="60419"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331CD564-14D3-4152-9353-BD94FACB6106}" type="slidenum">
              <a:rPr lang="en-GB" altLang="en-US" smtClean="0"/>
              <a:pPr/>
              <a:t>25</a:t>
            </a:fld>
            <a:endParaRPr lang="en-GB" altLang="en-US" smtClean="0"/>
          </a:p>
        </p:txBody>
      </p:sp>
      <p:sp>
        <p:nvSpPr>
          <p:cNvPr id="60418" name="Text Box 2"/>
          <p:cNvSpPr txBox="1">
            <a:spLocks noChangeArrowheads="1"/>
          </p:cNvSpPr>
          <p:nvPr/>
        </p:nvSpPr>
        <p:spPr bwMode="auto">
          <a:xfrm>
            <a:off x="547688" y="1116013"/>
            <a:ext cx="8669337" cy="434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spcBef>
                <a:spcPct val="20000"/>
              </a:spcBef>
              <a:buClr>
                <a:schemeClr val="accent1"/>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Lst>
              <a:defRPr sz="2200">
                <a:solidFill>
                  <a:schemeClr val="tx1"/>
                </a:solidFill>
                <a:latin typeface="Calibri" panose="020F0502020204030204" pitchFamily="34" charset="0"/>
              </a:defRPr>
            </a:lvl2pPr>
            <a:lvl3pPr>
              <a:spcBef>
                <a:spcPct val="20000"/>
              </a:spcBef>
              <a:buClr>
                <a:srgbClr val="D2CB6C"/>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Lst>
              <a:defRPr sz="1500">
                <a:solidFill>
                  <a:schemeClr val="tx1"/>
                </a:solidFill>
                <a:latin typeface="Calibri" panose="020F0502020204030204" pitchFamily="34" charset="0"/>
              </a:defRPr>
            </a:lvl9pPr>
          </a:lstStyle>
          <a:p>
            <a:pPr eaLnBrk="1">
              <a:lnSpc>
                <a:spcPct val="117000"/>
              </a:lnSpc>
              <a:spcBef>
                <a:spcPct val="0"/>
              </a:spcBef>
              <a:buClr>
                <a:srgbClr val="000000"/>
              </a:buClr>
              <a:buSzPct val="45000"/>
              <a:buFont typeface="Wingdings" panose="05000000000000000000" pitchFamily="2" charset="2"/>
              <a:buChar char=""/>
            </a:pPr>
            <a:r>
              <a:rPr lang="en-US" altLang="en-US">
                <a:solidFill>
                  <a:srgbClr val="000000"/>
                </a:solidFill>
                <a:latin typeface="Arial" panose="020B0604020202020204" pitchFamily="34" charset="0"/>
                <a:cs typeface="Arial" panose="020B0604020202020204" pitchFamily="34" charset="0"/>
              </a:rPr>
              <a:t> Starting a PHP session:</a:t>
            </a:r>
          </a:p>
          <a:p>
            <a:pPr lvl="2" eaLnBrk="1">
              <a:lnSpc>
                <a:spcPct val="112000"/>
              </a:lnSpc>
              <a:spcBef>
                <a:spcPct val="0"/>
              </a:spcBef>
              <a:buClrTx/>
              <a:buFontTx/>
              <a:buNone/>
            </a:pPr>
            <a:r>
              <a:rPr lang="en-US" altLang="en-US" sz="2400">
                <a:solidFill>
                  <a:srgbClr val="0000FF"/>
                </a:solidFill>
                <a:latin typeface="Arial" panose="020B0604020202020204" pitchFamily="34" charset="0"/>
                <a:cs typeface="Arial" panose="020B0604020202020204" pitchFamily="34" charset="0"/>
              </a:rPr>
              <a:t>&lt;?php </a:t>
            </a:r>
          </a:p>
          <a:p>
            <a:pPr lvl="2" eaLnBrk="1">
              <a:lnSpc>
                <a:spcPct val="112000"/>
              </a:lnSpc>
              <a:spcBef>
                <a:spcPct val="0"/>
              </a:spcBef>
              <a:buClrTx/>
              <a:buFontTx/>
              <a:buNone/>
            </a:pPr>
            <a:r>
              <a:rPr lang="en-US" altLang="en-US" sz="2400">
                <a:solidFill>
                  <a:srgbClr val="0000FF"/>
                </a:solidFill>
                <a:latin typeface="Arial" panose="020B0604020202020204" pitchFamily="34" charset="0"/>
                <a:cs typeface="Arial" panose="020B0604020202020204" pitchFamily="34" charset="0"/>
              </a:rPr>
              <a:t>      </a:t>
            </a:r>
            <a:r>
              <a:rPr lang="en-US" altLang="en-US" sz="2400" b="1">
                <a:solidFill>
                  <a:srgbClr val="0000FF"/>
                </a:solidFill>
                <a:latin typeface="Arial" panose="020B0604020202020204" pitchFamily="34" charset="0"/>
                <a:cs typeface="Arial" panose="020B0604020202020204" pitchFamily="34" charset="0"/>
              </a:rPr>
              <a:t>session_start(); </a:t>
            </a:r>
          </a:p>
          <a:p>
            <a:pPr lvl="2" eaLnBrk="1">
              <a:lnSpc>
                <a:spcPct val="112000"/>
              </a:lnSpc>
              <a:spcBef>
                <a:spcPct val="0"/>
              </a:spcBef>
              <a:buClrTx/>
              <a:buFontTx/>
              <a:buNone/>
            </a:pPr>
            <a:r>
              <a:rPr lang="en-US" altLang="en-US" sz="2400">
                <a:solidFill>
                  <a:srgbClr val="0000FF"/>
                </a:solidFill>
                <a:latin typeface="Arial" panose="020B0604020202020204" pitchFamily="34" charset="0"/>
                <a:cs typeface="Arial" panose="020B0604020202020204" pitchFamily="34" charset="0"/>
              </a:rPr>
              <a:t>?&gt;</a:t>
            </a:r>
          </a:p>
          <a:p>
            <a:pPr eaLnBrk="1">
              <a:lnSpc>
                <a:spcPct val="117000"/>
              </a:lnSpc>
              <a:spcBef>
                <a:spcPct val="0"/>
              </a:spcBef>
              <a:buClrTx/>
              <a:buFontTx/>
              <a:buNone/>
            </a:pPr>
            <a:endParaRPr lang="en-US" altLang="en-US">
              <a:solidFill>
                <a:srgbClr val="0000FF"/>
              </a:solidFill>
              <a:latin typeface="Arial" panose="020B0604020202020204" pitchFamily="34" charset="0"/>
              <a:cs typeface="Arial" panose="020B0604020202020204" pitchFamily="34" charset="0"/>
            </a:endParaRPr>
          </a:p>
          <a:p>
            <a:pPr eaLnBrk="1">
              <a:lnSpc>
                <a:spcPct val="117000"/>
              </a:lnSpc>
              <a:spcBef>
                <a:spcPct val="0"/>
              </a:spcBef>
              <a:buClrTx/>
            </a:pPr>
            <a:r>
              <a:rPr lang="en-US" altLang="en-US">
                <a:solidFill>
                  <a:srgbClr val="000000"/>
                </a:solidFill>
                <a:latin typeface="Arial" panose="020B0604020202020204" pitchFamily="34" charset="0"/>
                <a:cs typeface="Arial" panose="020B0604020202020204" pitchFamily="34" charset="0"/>
              </a:rPr>
              <a:t> This tells PHP that a session is requested. </a:t>
            </a:r>
          </a:p>
          <a:p>
            <a:pPr eaLnBrk="1">
              <a:lnSpc>
                <a:spcPct val="117000"/>
              </a:lnSpc>
              <a:spcBef>
                <a:spcPct val="0"/>
              </a:spcBef>
              <a:buClrTx/>
            </a:pPr>
            <a:r>
              <a:rPr lang="en-US" altLang="en-US">
                <a:solidFill>
                  <a:srgbClr val="000000"/>
                </a:solidFill>
                <a:latin typeface="Arial" panose="020B0604020202020204" pitchFamily="34" charset="0"/>
                <a:cs typeface="Arial" panose="020B0604020202020204" pitchFamily="34" charset="0"/>
              </a:rPr>
              <a:t> A </a:t>
            </a:r>
            <a:r>
              <a:rPr lang="en-US" altLang="en-US" b="1">
                <a:solidFill>
                  <a:srgbClr val="FF0000"/>
                </a:solidFill>
                <a:latin typeface="Arial" panose="020B0604020202020204" pitchFamily="34" charset="0"/>
                <a:cs typeface="Arial" panose="020B0604020202020204" pitchFamily="34" charset="0"/>
              </a:rPr>
              <a:t>session ID</a:t>
            </a:r>
            <a:r>
              <a:rPr lang="en-US" altLang="en-US">
                <a:solidFill>
                  <a:srgbClr val="000000"/>
                </a:solidFill>
                <a:latin typeface="Arial" panose="020B0604020202020204" pitchFamily="34" charset="0"/>
                <a:cs typeface="Arial" panose="020B0604020202020204" pitchFamily="34" charset="0"/>
              </a:rPr>
              <a:t> is then </a:t>
            </a:r>
            <a:r>
              <a:rPr lang="en-US" altLang="en-US" b="1" u="sng">
                <a:solidFill>
                  <a:srgbClr val="000000"/>
                </a:solidFill>
                <a:latin typeface="Arial" panose="020B0604020202020204" pitchFamily="34" charset="0"/>
                <a:cs typeface="Arial" panose="020B0604020202020204" pitchFamily="34" charset="0"/>
              </a:rPr>
              <a:t>allocated</a:t>
            </a:r>
            <a:r>
              <a:rPr lang="en-US" altLang="en-US">
                <a:solidFill>
                  <a:srgbClr val="000000"/>
                </a:solidFill>
                <a:latin typeface="Arial" panose="020B0604020202020204" pitchFamily="34" charset="0"/>
                <a:cs typeface="Arial" panose="020B0604020202020204" pitchFamily="34" charset="0"/>
              </a:rPr>
              <a:t> at the server end.</a:t>
            </a:r>
          </a:p>
          <a:p>
            <a:pPr eaLnBrk="1">
              <a:lnSpc>
                <a:spcPct val="117000"/>
              </a:lnSpc>
              <a:spcBef>
                <a:spcPct val="0"/>
              </a:spcBef>
              <a:buClrTx/>
              <a:buFontTx/>
              <a:buNone/>
            </a:pPr>
            <a:endParaRPr lang="en-US" altLang="en-US">
              <a:solidFill>
                <a:srgbClr val="000000"/>
              </a:solidFill>
              <a:latin typeface="Arial" panose="020B0604020202020204" pitchFamily="34" charset="0"/>
              <a:cs typeface="Arial" panose="020B0604020202020204" pitchFamily="34" charset="0"/>
            </a:endParaRPr>
          </a:p>
          <a:p>
            <a:pPr eaLnBrk="1">
              <a:lnSpc>
                <a:spcPct val="117000"/>
              </a:lnSpc>
              <a:spcBef>
                <a:spcPct val="0"/>
              </a:spcBef>
              <a:buClrTx/>
            </a:pPr>
            <a:r>
              <a:rPr lang="en-US" altLang="en-US">
                <a:solidFill>
                  <a:srgbClr val="000000"/>
                </a:solidFill>
                <a:latin typeface="Arial" panose="020B0604020202020204" pitchFamily="34" charset="0"/>
                <a:cs typeface="Arial" panose="020B0604020202020204" pitchFamily="34" charset="0"/>
              </a:rPr>
              <a:t> </a:t>
            </a:r>
            <a:r>
              <a:rPr lang="en-US" altLang="en-US" b="1">
                <a:solidFill>
                  <a:srgbClr val="FF0000"/>
                </a:solidFill>
                <a:latin typeface="Arial" panose="020B0604020202020204" pitchFamily="34" charset="0"/>
                <a:cs typeface="Arial" panose="020B0604020202020204" pitchFamily="34" charset="0"/>
              </a:rPr>
              <a:t>session ID </a:t>
            </a:r>
            <a:r>
              <a:rPr lang="en-US" altLang="en-US">
                <a:solidFill>
                  <a:srgbClr val="000000"/>
                </a:solidFill>
                <a:latin typeface="Arial" panose="020B0604020202020204" pitchFamily="34" charset="0"/>
                <a:cs typeface="Arial" panose="020B0604020202020204" pitchFamily="34" charset="0"/>
              </a:rPr>
              <a:t>looks like:</a:t>
            </a:r>
          </a:p>
          <a:p>
            <a:pPr eaLnBrk="1">
              <a:lnSpc>
                <a:spcPct val="112000"/>
              </a:lnSpc>
              <a:spcBef>
                <a:spcPct val="0"/>
              </a:spcBef>
              <a:buClrTx/>
              <a:buFontTx/>
              <a:buNone/>
            </a:pPr>
            <a:r>
              <a:rPr lang="en-US" altLang="en-US">
                <a:solidFill>
                  <a:srgbClr val="000000"/>
                </a:solidFill>
                <a:latin typeface="Arial" panose="020B0604020202020204" pitchFamily="34" charset="0"/>
                <a:cs typeface="Arial" panose="020B0604020202020204" pitchFamily="34" charset="0"/>
              </a:rPr>
              <a:t>	</a:t>
            </a:r>
            <a:r>
              <a:rPr lang="en-US" altLang="en-US">
                <a:solidFill>
                  <a:srgbClr val="0000FF"/>
                </a:solidFill>
                <a:latin typeface="Arial" panose="020B0604020202020204" pitchFamily="34" charset="0"/>
                <a:cs typeface="Arial" panose="020B0604020202020204" pitchFamily="34" charset="0"/>
              </a:rPr>
              <a:t>sess_f1234781237468123768asjkhfa7891234g</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a:extLst>
              <a:ext uri="{FF2B5EF4-FFF2-40B4-BE49-F238E27FC236}">
                <a16:creationId xmlns:a16="http://schemas.microsoft.com/office/drawing/2014/main" id="{435C6A62-9093-A84E-9BA6-7BEC57C8697B}"/>
              </a:ext>
            </a:extLst>
          </p:cNvPr>
          <p:cNvSpPr>
            <a:spLocks noGrp="1" noChangeArrowheads="1"/>
          </p:cNvSpPr>
          <p:nvPr>
            <p:ph type="title"/>
          </p:nvPr>
        </p:nvSpPr>
        <p:spPr>
          <a:xfrm>
            <a:off x="503238" y="301625"/>
            <a:ext cx="9070975" cy="1262063"/>
          </a:xfrm>
        </p:spPr>
        <p:txBody>
          <a:bodyPr tIns="2772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b="1">
                <a:effectLst>
                  <a:outerShdw blurRad="38100" dist="38100" dir="2700000" algn="tl">
                    <a:srgbClr val="000000">
                      <a:alpha val="43137"/>
                    </a:srgbClr>
                  </a:outerShdw>
                </a:effectLst>
              </a:rPr>
              <a:t>Session variables</a:t>
            </a:r>
          </a:p>
        </p:txBody>
      </p:sp>
      <p:sp>
        <p:nvSpPr>
          <p:cNvPr id="62466" name="Rectangle 2"/>
          <p:cNvSpPr>
            <a:spLocks noGrp="1"/>
          </p:cNvSpPr>
          <p:nvPr>
            <p:ph idx="1"/>
          </p:nvPr>
        </p:nvSpPr>
        <p:spPr>
          <a:xfrm>
            <a:off x="503238" y="1768475"/>
            <a:ext cx="9070975" cy="4989513"/>
          </a:xfrm>
        </p:spPr>
        <p:txBody>
          <a:bodyPr/>
          <a:lstStyle/>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solidFill>
                  <a:srgbClr val="FF0000"/>
                </a:solidFill>
              </a:rPr>
              <a:t>$_SESSION</a:t>
            </a:r>
            <a:endParaRPr lang="en-GB" altLang="en-US" smtClean="0"/>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e.g., </a:t>
            </a:r>
            <a:r>
              <a:rPr lang="en-GB" altLang="en-US" smtClean="0">
                <a:solidFill>
                  <a:srgbClr val="FF0000"/>
                </a:solidFill>
              </a:rPr>
              <a:t>$_SESSION</a:t>
            </a:r>
            <a:r>
              <a:rPr lang="en-GB" altLang="en-US" smtClean="0">
                <a:solidFill>
                  <a:srgbClr val="0000FF"/>
                </a:solidFill>
              </a:rPr>
              <a:t>[</a:t>
            </a:r>
            <a:r>
              <a:rPr lang="en-GB" altLang="en-US" smtClean="0">
                <a:solidFill>
                  <a:srgbClr val="008000"/>
                </a:solidFill>
              </a:rPr>
              <a:t>“intVar”</a:t>
            </a:r>
            <a:r>
              <a:rPr lang="en-GB" altLang="en-US" smtClean="0">
                <a:solidFill>
                  <a:srgbClr val="0000FF"/>
                </a:solidFill>
              </a:rPr>
              <a:t>] = 10;</a:t>
            </a: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lang="en-GB" altLang="en-US" smtClean="0">
              <a:solidFill>
                <a:srgbClr val="0000FF"/>
              </a:solidFill>
            </a:endParaRPr>
          </a:p>
          <a:p>
            <a:pPr marL="431800" indent="-323850" eaLnBrk="1" hangingPunct="1">
              <a:buSzPct val="45000"/>
              <a:buFont typeface="Wingdings" panose="05000000000000000000"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mtClean="0"/>
              <a:t>Testing if a session variable has been set:</a:t>
            </a:r>
          </a:p>
          <a:p>
            <a:pPr marL="431800" indent="-323850" eaLnBrk="1" hangingPunct="1">
              <a:spcAft>
                <a:spcPts val="1138"/>
              </a:spcAft>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2800" smtClean="0">
                <a:solidFill>
                  <a:srgbClr val="0000FF"/>
                </a:solidFill>
              </a:rPr>
              <a:t>session_start();</a:t>
            </a:r>
          </a:p>
          <a:p>
            <a:pPr marL="431800" indent="-323850" eaLnBrk="1" hangingPunct="1">
              <a:spcAft>
                <a:spcPts val="1138"/>
              </a:spcAft>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altLang="en-US" sz="2800" smtClean="0">
                <a:solidFill>
                  <a:srgbClr val="0000FF"/>
                </a:solidFill>
              </a:rPr>
              <a:t>if(!</a:t>
            </a:r>
            <a:r>
              <a:rPr lang="en-GB" altLang="en-US" sz="2800" smtClean="0">
                <a:solidFill>
                  <a:srgbClr val="FF0000"/>
                </a:solidFill>
              </a:rPr>
              <a:t>$_SESSION</a:t>
            </a:r>
            <a:r>
              <a:rPr lang="en-GB" altLang="en-US" sz="2800" smtClean="0">
                <a:solidFill>
                  <a:srgbClr val="0000FF"/>
                </a:solidFill>
              </a:rPr>
              <a:t>[</a:t>
            </a:r>
            <a:r>
              <a:rPr lang="en-GB" altLang="en-US" sz="2800" smtClean="0">
                <a:solidFill>
                  <a:srgbClr val="008000"/>
                </a:solidFill>
              </a:rPr>
              <a:t>'intVar'</a:t>
            </a:r>
            <a:r>
              <a:rPr lang="en-GB" altLang="en-US" sz="2800" smtClean="0">
                <a:solidFill>
                  <a:srgbClr val="0000FF"/>
                </a:solidFill>
              </a:rPr>
              <a:t>]) {...} </a:t>
            </a:r>
            <a:r>
              <a:rPr lang="en-GB" altLang="en-US" sz="2800" smtClean="0">
                <a:solidFill>
                  <a:srgbClr val="4C4C4C"/>
                </a:solidFill>
              </a:rPr>
              <a:t>//intVar is set or not</a:t>
            </a:r>
          </a:p>
        </p:txBody>
      </p:sp>
      <p:sp>
        <p:nvSpPr>
          <p:cNvPr id="62467"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046D16ED-81BC-489C-957B-0865BB642278}" type="slidenum">
              <a:rPr lang="en-GB" altLang="en-US" smtClean="0"/>
              <a:pPr/>
              <a:t>26</a:t>
            </a:fld>
            <a:endParaRPr lang="en-GB" altLang="en-US"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a:extLst>
              <a:ext uri="{FF2B5EF4-FFF2-40B4-BE49-F238E27FC236}">
                <a16:creationId xmlns:a16="http://schemas.microsoft.com/office/drawing/2014/main" id="{82C7E011-CF8E-F146-8009-1B3D20D9908B}"/>
              </a:ext>
            </a:extLst>
          </p:cNvPr>
          <p:cNvSpPr>
            <a:spLocks noGrp="1" noChangeArrowheads="1"/>
          </p:cNvSpPr>
          <p:nvPr>
            <p:ph type="title"/>
          </p:nvPr>
        </p:nvSpPr>
        <p:spPr>
          <a:xfrm>
            <a:off x="755650" y="671513"/>
            <a:ext cx="8567738" cy="1260475"/>
          </a:xfrm>
        </p:spPr>
        <p:txBody>
          <a:bodyPr lIns="90000" tIns="69480" rIns="90000" bIns="4680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GB" sz="3600" b="1">
                <a:effectLst>
                  <a:outerShdw blurRad="38100" dist="38100" dir="2700000" algn="tl">
                    <a:srgbClr val="000000">
                      <a:alpha val="43137"/>
                    </a:srgbClr>
                  </a:outerShdw>
                </a:effectLst>
              </a:rPr>
              <a:t>Make your own session variables</a:t>
            </a:r>
          </a:p>
        </p:txBody>
      </p:sp>
      <p:sp>
        <p:nvSpPr>
          <p:cNvPr id="25603" name="Rectangle 2">
            <a:extLst>
              <a:ext uri="{FF2B5EF4-FFF2-40B4-BE49-F238E27FC236}">
                <a16:creationId xmlns:a16="http://schemas.microsoft.com/office/drawing/2014/main" id="{E63272DC-E15D-2E4C-929B-ABBCD1CAA59F}"/>
              </a:ext>
            </a:extLst>
          </p:cNvPr>
          <p:cNvSpPr>
            <a:spLocks noGrp="1" noChangeArrowheads="1"/>
          </p:cNvSpPr>
          <p:nvPr>
            <p:ph idx="1"/>
          </p:nvPr>
        </p:nvSpPr>
        <p:spPr>
          <a:xfrm>
            <a:off x="576263" y="2266950"/>
            <a:ext cx="8567737" cy="4537075"/>
          </a:xfrm>
        </p:spPr>
        <p:txBody>
          <a:bodyPr lIns="90000" tIns="103248" rIns="90000" bIns="46800" rtlCol="0">
            <a:normAutofit/>
          </a:bodyPr>
          <a:lstStyle/>
          <a:p>
            <a:pPr marL="431800" indent="-323850" defTabSz="1007943" eaLnBrk="1" fontAlgn="auto" hangingPunct="1">
              <a:lnSpc>
                <a:spcPct val="86000"/>
              </a:lnSpc>
              <a:spcBef>
                <a:spcPts val="800"/>
              </a:spcBef>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US" dirty="0">
                <a:cs typeface="Arial" pitchFamily="34" charset="0"/>
              </a:rPr>
              <a:t>With </a:t>
            </a:r>
            <a:r>
              <a:rPr lang="en-US" b="1" dirty="0" err="1">
                <a:solidFill>
                  <a:srgbClr val="0000FF"/>
                </a:solidFill>
                <a:effectLst>
                  <a:outerShdw blurRad="38100" dist="38100" dir="2700000" algn="tl">
                    <a:srgbClr val="000000">
                      <a:alpha val="43137"/>
                    </a:srgbClr>
                  </a:outerShdw>
                </a:effectLst>
                <a:cs typeface="Arial" pitchFamily="34" charset="0"/>
              </a:rPr>
              <a:t>session_start</a:t>
            </a:r>
            <a:r>
              <a:rPr lang="en-US" b="1" dirty="0">
                <a:solidFill>
                  <a:srgbClr val="0000FF"/>
                </a:solidFill>
                <a:effectLst>
                  <a:outerShdw blurRad="38100" dist="38100" dir="2700000" algn="tl">
                    <a:srgbClr val="000000">
                      <a:alpha val="43137"/>
                    </a:srgbClr>
                  </a:outerShdw>
                </a:effectLst>
                <a:cs typeface="Arial" pitchFamily="34" charset="0"/>
              </a:rPr>
              <a:t>()</a:t>
            </a:r>
            <a:r>
              <a:rPr lang="en-US" dirty="0">
                <a:cs typeface="Arial" pitchFamily="34" charset="0"/>
              </a:rPr>
              <a:t> a default session variable is created - the name extracted from the page name</a:t>
            </a:r>
          </a:p>
          <a:p>
            <a:pPr marL="431800" indent="-323850" defTabSz="1007943" eaLnBrk="1" fontAlgn="auto" hangingPunct="1">
              <a:lnSpc>
                <a:spcPct val="86000"/>
              </a:lnSpc>
              <a:spcBef>
                <a:spcPts val="800"/>
              </a:spcBef>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US" dirty="0">
                <a:cs typeface="Arial" pitchFamily="34" charset="0"/>
              </a:rPr>
              <a:t>To create your own session variable just add a new key to the </a:t>
            </a:r>
            <a:r>
              <a:rPr lang="en-US" b="1" dirty="0">
                <a:solidFill>
                  <a:srgbClr val="0000FF"/>
                </a:solidFill>
                <a:effectLst>
                  <a:outerShdw blurRad="38100" dist="38100" dir="2700000" algn="tl">
                    <a:srgbClr val="000000">
                      <a:alpha val="43137"/>
                    </a:srgbClr>
                  </a:outerShdw>
                </a:effectLst>
                <a:cs typeface="Arial" pitchFamily="34" charset="0"/>
              </a:rPr>
              <a:t>$_SESSION</a:t>
            </a:r>
            <a:r>
              <a:rPr lang="en-US" dirty="0">
                <a:cs typeface="Arial" pitchFamily="34" charset="0"/>
              </a:rPr>
              <a:t> </a:t>
            </a:r>
            <a:r>
              <a:rPr lang="en-US" b="1" dirty="0" err="1">
                <a:solidFill>
                  <a:srgbClr val="FF0000"/>
                </a:solidFill>
                <a:cs typeface="Arial" pitchFamily="34" charset="0"/>
              </a:rPr>
              <a:t>superglobal</a:t>
            </a:r>
            <a:endParaRPr lang="en-US" b="1" dirty="0">
              <a:solidFill>
                <a:srgbClr val="FF0000"/>
              </a:solidFill>
              <a:cs typeface="Arial" pitchFamily="34" charset="0"/>
            </a:endParaRPr>
          </a:p>
          <a:p>
            <a:pPr marL="431800" indent="-323850" defTabSz="1007943" eaLnBrk="1" fontAlgn="auto" hangingPunct="1">
              <a:lnSpc>
                <a:spcPct val="86000"/>
              </a:lnSpc>
              <a:spcBef>
                <a:spcPts val="800"/>
              </a:spcBef>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Lst>
              <a:defRPr/>
            </a:pPr>
            <a:endParaRPr lang="en-US" dirty="0">
              <a:cs typeface="Arial" pitchFamily="34" charset="0"/>
            </a:endParaRPr>
          </a:p>
          <a:p>
            <a:pPr marL="431800" indent="-323850" defTabSz="1007943" eaLnBrk="1" fontAlgn="auto" hangingPunct="1">
              <a:lnSpc>
                <a:spcPct val="80000"/>
              </a:lnSpc>
              <a:spcBef>
                <a:spcPts val="70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US" sz="2800" b="1" dirty="0">
                <a:solidFill>
                  <a:srgbClr val="0000FF"/>
                </a:solidFill>
                <a:effectLst>
                  <a:outerShdw blurRad="38100" dist="38100" dir="2700000" algn="tl">
                    <a:srgbClr val="000000">
                      <a:alpha val="43137"/>
                    </a:srgbClr>
                  </a:outerShdw>
                </a:effectLst>
                <a:cs typeface="Arial" pitchFamily="34" charset="0"/>
              </a:rPr>
              <a:t>$_SESSION</a:t>
            </a:r>
            <a:r>
              <a:rPr lang="en-US" sz="2800" b="1" dirty="0">
                <a:cs typeface="Arial" pitchFamily="34" charset="0"/>
              </a:rPr>
              <a:t>[‘</a:t>
            </a:r>
            <a:r>
              <a:rPr lang="en-US" sz="2800" b="1" dirty="0">
                <a:solidFill>
                  <a:srgbClr val="00B050"/>
                </a:solidFill>
                <a:cs typeface="Arial" pitchFamily="34" charset="0"/>
              </a:rPr>
              <a:t>dug</a:t>
            </a:r>
            <a:r>
              <a:rPr lang="en-US" sz="2800" b="1" dirty="0">
                <a:cs typeface="Arial" pitchFamily="34" charset="0"/>
              </a:rPr>
              <a:t>’] = “a talking dog.”;</a:t>
            </a:r>
          </a:p>
        </p:txBody>
      </p:sp>
      <p:sp>
        <p:nvSpPr>
          <p:cNvPr id="64516"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CCA3D698-74D5-48EE-9B17-B731D4C4BDD4}" type="slidenum">
              <a:rPr lang="en-GB" altLang="en-US" smtClean="0"/>
              <a:pPr/>
              <a:t>27</a:t>
            </a:fld>
            <a:endParaRPr lang="en-GB" altLang="en-US" smtClean="0"/>
          </a:p>
        </p:txBody>
      </p:sp>
      <p:sp>
        <p:nvSpPr>
          <p:cNvPr id="64515" name="TextBox 3"/>
          <p:cNvSpPr txBox="1">
            <a:spLocks noChangeArrowheads="1"/>
          </p:cNvSpPr>
          <p:nvPr/>
        </p:nvSpPr>
        <p:spPr bwMode="auto">
          <a:xfrm>
            <a:off x="1079500" y="5795963"/>
            <a:ext cx="6303963" cy="384175"/>
          </a:xfrm>
          <a:prstGeom prst="rect">
            <a:avLst/>
          </a:prstGeom>
          <a:solidFill>
            <a:srgbClr val="FFFF00"/>
          </a:solidFill>
          <a:ln w="9525">
            <a:solidFill>
              <a:srgbClr val="FF0000"/>
            </a:solidFill>
            <a:miter lim="800000"/>
            <a:headEnd/>
            <a:tailEnd/>
          </a:ln>
        </p:spPr>
        <p:txBody>
          <a:bodyPr>
            <a:spAutoFit/>
          </a:bodyPr>
          <a:lstStyle/>
          <a:p>
            <a:pPr eaLnBrk="1">
              <a:lnSpc>
                <a:spcPct val="95000"/>
              </a:lnSpc>
              <a:buClr>
                <a:srgbClr val="000000"/>
              </a:buClr>
              <a:buSzPct val="100000"/>
              <a:buFont typeface="Times New Roman" panose="02020603050405020304" pitchFamily="18" charset="0"/>
              <a:buNone/>
            </a:pPr>
            <a:r>
              <a:rPr lang="en-US" altLang="en-US" sz="2000" b="1">
                <a:latin typeface="Arial" panose="020B0604020202020204" pitchFamily="34" charset="0"/>
                <a:cs typeface="Arial" panose="020B0604020202020204" pitchFamily="34" charset="0"/>
              </a:rPr>
              <a:t>Use of </a:t>
            </a:r>
            <a:r>
              <a:rPr lang="en-US" altLang="en-US" sz="2000" b="1">
                <a:solidFill>
                  <a:srgbClr val="0000FF"/>
                </a:solidFill>
                <a:latin typeface="Arial" panose="020B0604020202020204" pitchFamily="34" charset="0"/>
                <a:cs typeface="Arial" panose="020B0604020202020204" pitchFamily="34" charset="0"/>
              </a:rPr>
              <a:t>$_SESSION</a:t>
            </a:r>
            <a:r>
              <a:rPr lang="en-US" altLang="en-US" sz="2000" b="1">
                <a:latin typeface="Arial" panose="020B0604020202020204" pitchFamily="34" charset="0"/>
                <a:cs typeface="Arial" panose="020B0604020202020204" pitchFamily="34" charset="0"/>
              </a:rPr>
              <a:t> is preferred, as of PHP 4.1.0.</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
            <a:extLst>
              <a:ext uri="{FF2B5EF4-FFF2-40B4-BE49-F238E27FC236}">
                <a16:creationId xmlns:a16="http://schemas.microsoft.com/office/drawing/2014/main" id="{FCC7F84F-9C87-D347-98FF-86D3D090C8B8}"/>
              </a:ext>
            </a:extLst>
          </p:cNvPr>
          <p:cNvSpPr>
            <a:spLocks noGrp="1" noChangeArrowheads="1"/>
          </p:cNvSpPr>
          <p:nvPr>
            <p:ph type="title"/>
          </p:nvPr>
        </p:nvSpPr>
        <p:spPr>
          <a:xfrm>
            <a:off x="503238" y="301625"/>
            <a:ext cx="9070975" cy="1262063"/>
          </a:xfrm>
        </p:spPr>
        <p:txBody>
          <a:bodyPr tIns="2772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a:t>Session Example 1</a:t>
            </a:r>
          </a:p>
        </p:txBody>
      </p:sp>
      <p:sp>
        <p:nvSpPr>
          <p:cNvPr id="26627" name="Rectangle 2">
            <a:extLst>
              <a:ext uri="{FF2B5EF4-FFF2-40B4-BE49-F238E27FC236}">
                <a16:creationId xmlns:a16="http://schemas.microsoft.com/office/drawing/2014/main" id="{674E31C7-DCE3-0848-A921-2408C978DFC9}"/>
              </a:ext>
            </a:extLst>
          </p:cNvPr>
          <p:cNvSpPr>
            <a:spLocks noGrp="1" noChangeArrowheads="1"/>
          </p:cNvSpPr>
          <p:nvPr>
            <p:ph idx="1"/>
          </p:nvPr>
        </p:nvSpPr>
        <p:spPr>
          <a:xfrm>
            <a:off x="144463" y="1851025"/>
            <a:ext cx="9142412" cy="4857750"/>
          </a:xfrm>
        </p:spPr>
        <p:txBody>
          <a:bodyPr tIns="0" rtlCol="0">
            <a:normAutofit fontScale="92500" lnSpcReduction="10000"/>
          </a:bodyPr>
          <a:lstStyle/>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800" dirty="0">
                <a:solidFill>
                  <a:srgbClr val="0000FF"/>
                </a:solidFill>
                <a:latin typeface="Courier 10 Pitch" pitchFamily="1" charset="0"/>
              </a:rPr>
              <a:t>&lt;?</a:t>
            </a:r>
            <a:r>
              <a:rPr lang="en-GB" sz="2800" dirty="0" err="1">
                <a:solidFill>
                  <a:srgbClr val="0000FF"/>
                </a:solidFill>
                <a:latin typeface="Courier 10 Pitch" pitchFamily="1" charset="0"/>
              </a:rPr>
              <a:t>php</a:t>
            </a:r>
            <a:endParaRPr lang="en-GB" sz="2800" dirty="0">
              <a:solidFill>
                <a:srgbClr val="0000FF"/>
              </a:solidFill>
              <a:latin typeface="Courier 10 Pitch" pitchFamily="1" charset="0"/>
            </a:endParaRPr>
          </a:p>
          <a:p>
            <a:pPr marL="1108737" lvl="2" indent="-251986" defTabSz="1007943" eaLnBrk="1" fontAlgn="auto" hangingPunct="1">
              <a:lnSpc>
                <a:spcPct val="112000"/>
              </a:lnSpc>
              <a:buClr>
                <a:schemeClr val="accent3"/>
              </a:buCl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800" dirty="0" err="1">
                <a:solidFill>
                  <a:srgbClr val="0000FF"/>
                </a:solidFill>
                <a:latin typeface="+mj-lt"/>
              </a:rPr>
              <a:t>session_start</a:t>
            </a:r>
            <a:r>
              <a:rPr lang="en-GB" sz="2800" dirty="0">
                <a:solidFill>
                  <a:srgbClr val="0000FF"/>
                </a:solidFill>
                <a:latin typeface="+mj-lt"/>
              </a:rPr>
              <a:t>();</a:t>
            </a:r>
          </a:p>
          <a:p>
            <a:pPr marL="1108737" lvl="2" indent="-251986" defTabSz="1007943" eaLnBrk="1" fontAlgn="auto" hangingPunct="1">
              <a:lnSpc>
                <a:spcPct val="112000"/>
              </a:lnSpc>
              <a:buClr>
                <a:schemeClr val="accent3"/>
              </a:buCl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800" dirty="0">
                <a:solidFill>
                  <a:srgbClr val="0000FF"/>
                </a:solidFill>
                <a:latin typeface="+mj-lt"/>
              </a:rPr>
              <a:t>if (!</a:t>
            </a:r>
            <a:r>
              <a:rPr lang="en-GB" sz="2800" dirty="0" err="1">
                <a:solidFill>
                  <a:srgbClr val="0000FF"/>
                </a:solidFill>
                <a:latin typeface="+mj-lt"/>
              </a:rPr>
              <a:t>isset</a:t>
            </a:r>
            <a:r>
              <a:rPr lang="en-GB" sz="2800" dirty="0">
                <a:solidFill>
                  <a:srgbClr val="0000FF"/>
                </a:solidFill>
                <a:latin typeface="+mj-lt"/>
              </a:rPr>
              <a:t>(</a:t>
            </a:r>
            <a:r>
              <a:rPr lang="en-GB" sz="2800" dirty="0">
                <a:solidFill>
                  <a:srgbClr val="FF0000"/>
                </a:solidFill>
                <a:latin typeface="+mj-lt"/>
              </a:rPr>
              <a:t>$_SESSION</a:t>
            </a:r>
            <a:r>
              <a:rPr lang="en-GB" sz="2800" dirty="0">
                <a:solidFill>
                  <a:srgbClr val="0000FF"/>
                </a:solidFill>
                <a:latin typeface="+mj-lt"/>
              </a:rPr>
              <a:t>["</a:t>
            </a:r>
            <a:r>
              <a:rPr lang="en-GB" sz="2800" dirty="0" err="1">
                <a:solidFill>
                  <a:srgbClr val="0000FF"/>
                </a:solidFill>
                <a:latin typeface="+mj-lt"/>
              </a:rPr>
              <a:t>intVar</a:t>
            </a:r>
            <a:r>
              <a:rPr lang="en-GB" sz="2800" dirty="0">
                <a:solidFill>
                  <a:srgbClr val="0000FF"/>
                </a:solidFill>
                <a:latin typeface="+mj-lt"/>
              </a:rPr>
              <a:t>"]) ){</a:t>
            </a:r>
          </a:p>
          <a:p>
            <a:pPr marL="1108737" lvl="2" indent="-251986" defTabSz="1007943" eaLnBrk="1" fontAlgn="auto" hangingPunct="1">
              <a:lnSpc>
                <a:spcPct val="112000"/>
              </a:lnSpc>
              <a:buClr>
                <a:schemeClr val="accent3"/>
              </a:buCl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800" dirty="0">
                <a:solidFill>
                  <a:srgbClr val="0000FF"/>
                </a:solidFill>
                <a:latin typeface="+mj-lt"/>
              </a:rPr>
              <a:t>      </a:t>
            </a:r>
            <a:r>
              <a:rPr lang="en-GB" sz="2800" dirty="0">
                <a:solidFill>
                  <a:srgbClr val="FF0000"/>
                </a:solidFill>
                <a:latin typeface="+mj-lt"/>
              </a:rPr>
              <a:t>$_SESSION</a:t>
            </a:r>
            <a:r>
              <a:rPr lang="en-GB" sz="2800" dirty="0">
                <a:solidFill>
                  <a:srgbClr val="0000FF"/>
                </a:solidFill>
                <a:latin typeface="+mj-lt"/>
              </a:rPr>
              <a:t>["</a:t>
            </a:r>
            <a:r>
              <a:rPr lang="en-GB" sz="2800" dirty="0" err="1">
                <a:solidFill>
                  <a:srgbClr val="0000FF"/>
                </a:solidFill>
                <a:latin typeface="+mj-lt"/>
              </a:rPr>
              <a:t>intVar</a:t>
            </a:r>
            <a:r>
              <a:rPr lang="en-GB" sz="2800" dirty="0">
                <a:solidFill>
                  <a:srgbClr val="0000FF"/>
                </a:solidFill>
                <a:latin typeface="+mj-lt"/>
              </a:rPr>
              <a:t>"] = </a:t>
            </a:r>
            <a:r>
              <a:rPr lang="en-GB" sz="2800" dirty="0">
                <a:latin typeface="+mj-lt"/>
              </a:rPr>
              <a:t>1</a:t>
            </a:r>
            <a:r>
              <a:rPr lang="en-GB" sz="2800" dirty="0">
                <a:solidFill>
                  <a:srgbClr val="0000FF"/>
                </a:solidFill>
                <a:latin typeface="+mj-lt"/>
              </a:rPr>
              <a:t>;</a:t>
            </a:r>
          </a:p>
          <a:p>
            <a:pPr marL="1108737" lvl="2" indent="-251986" defTabSz="1007943" eaLnBrk="1" fontAlgn="auto" hangingPunct="1">
              <a:lnSpc>
                <a:spcPct val="112000"/>
              </a:lnSpc>
              <a:buClr>
                <a:schemeClr val="accent3"/>
              </a:buCl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800" dirty="0">
                <a:solidFill>
                  <a:srgbClr val="0000FF"/>
                </a:solidFill>
                <a:latin typeface="+mj-lt"/>
              </a:rPr>
              <a:t>} else {</a:t>
            </a:r>
          </a:p>
          <a:p>
            <a:pPr marL="1108737" lvl="2" indent="-251986" defTabSz="1007943" eaLnBrk="1" fontAlgn="auto" hangingPunct="1">
              <a:lnSpc>
                <a:spcPct val="112000"/>
              </a:lnSpc>
              <a:buClr>
                <a:schemeClr val="accent3"/>
              </a:buCl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800" dirty="0">
                <a:solidFill>
                  <a:srgbClr val="0000FF"/>
                </a:solidFill>
                <a:latin typeface="+mj-lt"/>
              </a:rPr>
              <a:t>      </a:t>
            </a:r>
            <a:r>
              <a:rPr lang="en-GB" sz="2800" dirty="0">
                <a:solidFill>
                  <a:srgbClr val="FF0000"/>
                </a:solidFill>
                <a:latin typeface="+mj-lt"/>
              </a:rPr>
              <a:t>$_SESSION</a:t>
            </a:r>
            <a:r>
              <a:rPr lang="en-GB" sz="2800" dirty="0">
                <a:solidFill>
                  <a:srgbClr val="0000FF"/>
                </a:solidFill>
                <a:latin typeface="+mj-lt"/>
              </a:rPr>
              <a:t>["</a:t>
            </a:r>
            <a:r>
              <a:rPr lang="en-GB" sz="2800" dirty="0" err="1">
                <a:solidFill>
                  <a:srgbClr val="0000FF"/>
                </a:solidFill>
                <a:latin typeface="+mj-lt"/>
              </a:rPr>
              <a:t>intVar</a:t>
            </a:r>
            <a:r>
              <a:rPr lang="en-GB" sz="2800" dirty="0">
                <a:solidFill>
                  <a:srgbClr val="0000FF"/>
                </a:solidFill>
                <a:latin typeface="+mj-lt"/>
              </a:rPr>
              <a:t>"]</a:t>
            </a:r>
            <a:r>
              <a:rPr lang="en-GB" sz="2800" dirty="0">
                <a:latin typeface="+mj-lt"/>
              </a:rPr>
              <a:t>++</a:t>
            </a:r>
            <a:r>
              <a:rPr lang="en-GB" sz="2800" dirty="0">
                <a:solidFill>
                  <a:srgbClr val="0000FF"/>
                </a:solidFill>
                <a:latin typeface="+mj-lt"/>
              </a:rPr>
              <a:t>;</a:t>
            </a:r>
          </a:p>
          <a:p>
            <a:pPr marL="1108737" lvl="2" indent="-251986" defTabSz="1007943" eaLnBrk="1" fontAlgn="auto" hangingPunct="1">
              <a:lnSpc>
                <a:spcPct val="112000"/>
              </a:lnSpc>
              <a:buClr>
                <a:schemeClr val="accent3"/>
              </a:buCl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800" dirty="0">
                <a:solidFill>
                  <a:srgbClr val="0000FF"/>
                </a:solidFill>
                <a:latin typeface="+mj-lt"/>
              </a:rPr>
              <a:t>}</a:t>
            </a:r>
          </a:p>
          <a:p>
            <a:pPr marL="1108737" lvl="2" indent="-251986" defTabSz="1007943" eaLnBrk="1" fontAlgn="auto" hangingPunct="1">
              <a:lnSpc>
                <a:spcPct val="112000"/>
              </a:lnSpc>
              <a:buClr>
                <a:schemeClr val="accent3"/>
              </a:buCl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800" dirty="0">
                <a:solidFill>
                  <a:srgbClr val="0000FF"/>
                </a:solidFill>
                <a:latin typeface="+mj-lt"/>
              </a:rPr>
              <a:t>echo </a:t>
            </a:r>
            <a:r>
              <a:rPr lang="en-GB" sz="2800" dirty="0">
                <a:solidFill>
                  <a:srgbClr val="008000"/>
                </a:solidFill>
                <a:latin typeface="+mj-lt"/>
              </a:rPr>
              <a:t>"&lt;p&gt;In this session you have accessed this page "</a:t>
            </a:r>
            <a:r>
              <a:rPr lang="en-GB" sz="2800" dirty="0">
                <a:solidFill>
                  <a:srgbClr val="0000FF"/>
                </a:solidFill>
                <a:latin typeface="+mj-lt"/>
              </a:rPr>
              <a:t> .    </a:t>
            </a:r>
            <a:r>
              <a:rPr lang="en-GB" sz="2800" dirty="0">
                <a:solidFill>
                  <a:srgbClr val="FF0000"/>
                </a:solidFill>
                <a:latin typeface="+mj-lt"/>
              </a:rPr>
              <a:t>$_SESSION</a:t>
            </a:r>
            <a:r>
              <a:rPr lang="en-GB" sz="2800" dirty="0">
                <a:solidFill>
                  <a:srgbClr val="0000FF"/>
                </a:solidFill>
                <a:latin typeface="+mj-lt"/>
              </a:rPr>
              <a:t>[</a:t>
            </a:r>
            <a:r>
              <a:rPr lang="en-GB" sz="2800" dirty="0">
                <a:solidFill>
                  <a:srgbClr val="008000"/>
                </a:solidFill>
                <a:latin typeface="+mj-lt"/>
              </a:rPr>
              <a:t>"</a:t>
            </a:r>
            <a:r>
              <a:rPr lang="en-GB" sz="2800" dirty="0" err="1">
                <a:solidFill>
                  <a:srgbClr val="008000"/>
                </a:solidFill>
                <a:latin typeface="+mj-lt"/>
              </a:rPr>
              <a:t>intVar</a:t>
            </a:r>
            <a:r>
              <a:rPr lang="en-GB" sz="2800" dirty="0">
                <a:solidFill>
                  <a:srgbClr val="008000"/>
                </a:solidFill>
                <a:latin typeface="+mj-lt"/>
              </a:rPr>
              <a:t>"</a:t>
            </a:r>
            <a:r>
              <a:rPr lang="en-GB" sz="2800" dirty="0">
                <a:solidFill>
                  <a:srgbClr val="0000FF"/>
                </a:solidFill>
                <a:latin typeface="+mj-lt"/>
              </a:rPr>
              <a:t>] . </a:t>
            </a:r>
            <a:r>
              <a:rPr lang="en-GB" sz="2800" dirty="0">
                <a:solidFill>
                  <a:srgbClr val="008000"/>
                </a:solidFill>
                <a:latin typeface="+mj-lt"/>
              </a:rPr>
              <a:t>"times.&lt;/p&gt;"</a:t>
            </a:r>
            <a:r>
              <a:rPr lang="en-GB" sz="2800" dirty="0">
                <a:solidFill>
                  <a:srgbClr val="0000FF"/>
                </a:solidFill>
                <a:latin typeface="+mj-lt"/>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800" dirty="0">
                <a:solidFill>
                  <a:srgbClr val="0000FF"/>
                </a:solidFill>
                <a:latin typeface="Courier 10 Pitch" pitchFamily="1" charset="0"/>
              </a:rPr>
              <a:t>?&gt;</a:t>
            </a:r>
          </a:p>
        </p:txBody>
      </p:sp>
      <p:sp>
        <p:nvSpPr>
          <p:cNvPr id="66563"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56906A8C-2D38-417E-BE9D-1D570DA5CF6F}" type="slidenum">
              <a:rPr lang="en-GB" altLang="en-US" smtClean="0"/>
              <a:pPr/>
              <a:t>28</a:t>
            </a:fld>
            <a:endParaRPr lang="en-GB" altLang="en-US"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ext Box 1"/>
          <p:cNvSpPr txBox="1">
            <a:spLocks noChangeArrowheads="1"/>
          </p:cNvSpPr>
          <p:nvPr/>
        </p:nvSpPr>
        <p:spPr bwMode="auto">
          <a:xfrm>
            <a:off x="128588" y="614363"/>
            <a:ext cx="7442200" cy="66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a:spcBef>
                <a:spcPct val="20000"/>
              </a:spcBef>
              <a:buClr>
                <a:schemeClr val="accent1"/>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sz="1500">
                <a:solidFill>
                  <a:schemeClr val="tx1"/>
                </a:solidFill>
                <a:latin typeface="Calibri" panose="020F0502020204030204" pitchFamily="34" charset="0"/>
              </a:defRPr>
            </a:lvl9pPr>
          </a:lstStyle>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&lt;?php session_start();</a:t>
            </a: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 </a:t>
            </a:r>
            <a:r>
              <a:rPr lang="en-US" altLang="en-US" sz="1800">
                <a:solidFill>
                  <a:srgbClr val="FF0000"/>
                </a:solidFill>
                <a:latin typeface="Courier 10 Pitch" pitchFamily="1" charset="0"/>
              </a:rPr>
              <a:t>$thisPage</a:t>
            </a:r>
            <a:r>
              <a:rPr lang="en-US" altLang="en-US" sz="1800">
                <a:solidFill>
                  <a:srgbClr val="0000FF"/>
                </a:solidFill>
                <a:latin typeface="Courier 10 Pitch" pitchFamily="1" charset="0"/>
              </a:rPr>
              <a:t> = </a:t>
            </a:r>
            <a:r>
              <a:rPr lang="en-US" altLang="en-US" sz="1800">
                <a:solidFill>
                  <a:srgbClr val="FF0000"/>
                </a:solidFill>
                <a:latin typeface="Courier 10 Pitch" pitchFamily="1" charset="0"/>
              </a:rPr>
              <a:t>$_SERVER</a:t>
            </a:r>
            <a:r>
              <a:rPr lang="en-US" altLang="en-US" sz="1800">
                <a:solidFill>
                  <a:srgbClr val="0000FF"/>
                </a:solidFill>
                <a:latin typeface="Courier 10 Pitch" pitchFamily="1" charset="0"/>
              </a:rPr>
              <a:t>['PHP_SELF'];</a:t>
            </a:r>
          </a:p>
          <a:p>
            <a:pPr eaLnBrk="1">
              <a:lnSpc>
                <a:spcPct val="112000"/>
              </a:lnSpc>
              <a:spcBef>
                <a:spcPct val="0"/>
              </a:spcBef>
              <a:buClr>
                <a:srgbClr val="000000"/>
              </a:buClr>
              <a:buFont typeface="Times New Roman" panose="02020603050405020304" pitchFamily="18" charset="0"/>
              <a:buNone/>
            </a:pPr>
            <a:endParaRPr lang="en-US" altLang="en-US" sz="1800">
              <a:solidFill>
                <a:srgbClr val="0000FF"/>
              </a:solidFill>
              <a:latin typeface="Courier 10 Pitch" pitchFamily="1" charset="0"/>
            </a:endParaRPr>
          </a:p>
          <a:p>
            <a:pPr eaLnBrk="1">
              <a:lnSpc>
                <a:spcPct val="112000"/>
              </a:lnSpc>
              <a:spcBef>
                <a:spcPct val="0"/>
              </a:spcBef>
              <a:buClr>
                <a:srgbClr val="000000"/>
              </a:buClr>
              <a:buFont typeface="Times New Roman" panose="02020603050405020304" pitchFamily="18" charset="0"/>
              <a:buNone/>
            </a:pPr>
            <a:r>
              <a:rPr lang="en-US" altLang="en-US" sz="1800">
                <a:solidFill>
                  <a:srgbClr val="FF0000"/>
                </a:solidFill>
                <a:latin typeface="Courier 10 Pitch" pitchFamily="1" charset="0"/>
              </a:rPr>
              <a:t>$pageNameArray</a:t>
            </a:r>
            <a:r>
              <a:rPr lang="en-US" altLang="en-US" sz="1800">
                <a:solidFill>
                  <a:srgbClr val="0000FF"/>
                </a:solidFill>
                <a:latin typeface="Courier 10 Pitch" pitchFamily="1" charset="0"/>
              </a:rPr>
              <a:t> = explode(</a:t>
            </a:r>
            <a:r>
              <a:rPr lang="en-US" altLang="en-US" sz="1800">
                <a:solidFill>
                  <a:srgbClr val="008000"/>
                </a:solidFill>
                <a:latin typeface="Courier 10 Pitch" pitchFamily="1" charset="0"/>
              </a:rPr>
              <a:t>'/'</a:t>
            </a:r>
            <a:r>
              <a:rPr lang="en-US" altLang="en-US" sz="1800">
                <a:solidFill>
                  <a:srgbClr val="0000FF"/>
                </a:solidFill>
                <a:latin typeface="Courier 10 Pitch" pitchFamily="1" charset="0"/>
              </a:rPr>
              <a:t>, </a:t>
            </a:r>
            <a:r>
              <a:rPr lang="en-US" altLang="en-US" sz="1800">
                <a:solidFill>
                  <a:srgbClr val="FF0000"/>
                </a:solidFill>
                <a:latin typeface="Courier 10 Pitch" pitchFamily="1" charset="0"/>
              </a:rPr>
              <a:t>$thisPage</a:t>
            </a:r>
            <a:r>
              <a:rPr lang="en-US" altLang="en-US" sz="1800">
                <a:solidFill>
                  <a:srgbClr val="0000FF"/>
                </a:solidFill>
                <a:latin typeface="Courier 10 Pitch" pitchFamily="1" charset="0"/>
              </a:rPr>
              <a:t>);</a:t>
            </a:r>
          </a:p>
          <a:p>
            <a:pPr eaLnBrk="1">
              <a:lnSpc>
                <a:spcPct val="112000"/>
              </a:lnSpc>
              <a:spcBef>
                <a:spcPct val="0"/>
              </a:spcBef>
              <a:buClr>
                <a:srgbClr val="000000"/>
              </a:buClr>
              <a:buFont typeface="Times New Roman" panose="02020603050405020304" pitchFamily="18" charset="0"/>
              <a:buNone/>
            </a:pPr>
            <a:r>
              <a:rPr lang="en-US" altLang="en-US" sz="1800">
                <a:solidFill>
                  <a:srgbClr val="FF0000"/>
                </a:solidFill>
                <a:latin typeface="Courier 10 Pitch" pitchFamily="1" charset="0"/>
              </a:rPr>
              <a:t>$pageName</a:t>
            </a:r>
            <a:r>
              <a:rPr lang="en-US" altLang="en-US" sz="1800">
                <a:solidFill>
                  <a:srgbClr val="0000FF"/>
                </a:solidFill>
                <a:latin typeface="Courier 10 Pitch" pitchFamily="1" charset="0"/>
              </a:rPr>
              <a:t> = </a:t>
            </a:r>
            <a:r>
              <a:rPr lang="en-US" altLang="en-US" sz="1800">
                <a:solidFill>
                  <a:srgbClr val="FF0000"/>
                </a:solidFill>
                <a:latin typeface="Courier 10 Pitch" pitchFamily="1" charset="0"/>
              </a:rPr>
              <a:t>$pageNameArray</a:t>
            </a:r>
            <a:r>
              <a:rPr lang="en-US" altLang="en-US" sz="1800">
                <a:solidFill>
                  <a:srgbClr val="0000FF"/>
                </a:solidFill>
                <a:latin typeface="Courier 10 Pitch" pitchFamily="1" charset="0"/>
              </a:rPr>
              <a:t>[count(</a:t>
            </a:r>
            <a:r>
              <a:rPr lang="en-US" altLang="en-US" sz="1800">
                <a:solidFill>
                  <a:srgbClr val="FF0000"/>
                </a:solidFill>
                <a:latin typeface="Courier 10 Pitch" pitchFamily="1" charset="0"/>
              </a:rPr>
              <a:t>$pageNameArray</a:t>
            </a:r>
            <a:r>
              <a:rPr lang="en-US" altLang="en-US" sz="1800">
                <a:solidFill>
                  <a:srgbClr val="0000FF"/>
                </a:solidFill>
                <a:latin typeface="Courier 10 Pitch" pitchFamily="1" charset="0"/>
              </a:rPr>
              <a:t>) - 1];</a:t>
            </a: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print </a:t>
            </a:r>
            <a:r>
              <a:rPr lang="en-US" altLang="en-US" sz="1800">
                <a:solidFill>
                  <a:srgbClr val="008000"/>
                </a:solidFill>
                <a:latin typeface="Courier 10 Pitch" pitchFamily="1" charset="0"/>
              </a:rPr>
              <a:t>"The name of this page is: $pageName&lt;br/&gt;"</a:t>
            </a:r>
            <a:r>
              <a:rPr lang="en-US" altLang="en-US" sz="1800">
                <a:solidFill>
                  <a:srgbClr val="0000FF"/>
                </a:solidFill>
                <a:latin typeface="Courier 10 Pitch" pitchFamily="1" charset="0"/>
              </a:rPr>
              <a:t>;</a:t>
            </a:r>
          </a:p>
          <a:p>
            <a:pPr eaLnBrk="1">
              <a:lnSpc>
                <a:spcPct val="112000"/>
              </a:lnSpc>
              <a:spcBef>
                <a:spcPct val="0"/>
              </a:spcBef>
              <a:buClr>
                <a:srgbClr val="000000"/>
              </a:buClr>
              <a:buFont typeface="Times New Roman" panose="02020603050405020304" pitchFamily="18" charset="0"/>
              <a:buNone/>
            </a:pPr>
            <a:endParaRPr lang="en-US" altLang="en-US" sz="1800">
              <a:solidFill>
                <a:srgbClr val="0000FF"/>
              </a:solidFill>
              <a:latin typeface="Courier 10 Pitch" pitchFamily="1" charset="0"/>
            </a:endParaRPr>
          </a:p>
          <a:p>
            <a:pPr eaLnBrk="1">
              <a:lnSpc>
                <a:spcPct val="112000"/>
              </a:lnSpc>
              <a:spcBef>
                <a:spcPct val="0"/>
              </a:spcBef>
              <a:buClr>
                <a:srgbClr val="000000"/>
              </a:buClr>
              <a:buFont typeface="Times New Roman" panose="02020603050405020304" pitchFamily="18" charset="0"/>
              <a:buNone/>
            </a:pPr>
            <a:r>
              <a:rPr lang="en-US" altLang="en-US" sz="1800">
                <a:solidFill>
                  <a:srgbClr val="FF0000"/>
                </a:solidFill>
                <a:latin typeface="Courier 10 Pitch" pitchFamily="1" charset="0"/>
              </a:rPr>
              <a:t>$nameItems</a:t>
            </a:r>
            <a:r>
              <a:rPr lang="en-US" altLang="en-US" sz="1800">
                <a:solidFill>
                  <a:srgbClr val="0000FF"/>
                </a:solidFill>
                <a:latin typeface="Courier 10 Pitch" pitchFamily="1" charset="0"/>
              </a:rPr>
              <a:t> = explode(</a:t>
            </a:r>
            <a:r>
              <a:rPr lang="en-US" altLang="en-US" sz="1800">
                <a:solidFill>
                  <a:srgbClr val="008000"/>
                </a:solidFill>
                <a:latin typeface="Courier 10 Pitch" pitchFamily="1" charset="0"/>
              </a:rPr>
              <a:t>‘.'</a:t>
            </a:r>
            <a:r>
              <a:rPr lang="en-US" altLang="en-US" sz="1800">
                <a:solidFill>
                  <a:srgbClr val="0000FF"/>
                </a:solidFill>
                <a:latin typeface="Courier 10 Pitch" pitchFamily="1" charset="0"/>
              </a:rPr>
              <a:t>, </a:t>
            </a:r>
            <a:r>
              <a:rPr lang="en-US" altLang="en-US" sz="1800">
                <a:solidFill>
                  <a:srgbClr val="FF0000"/>
                </a:solidFill>
                <a:latin typeface="Courier 10 Pitch" pitchFamily="1" charset="0"/>
              </a:rPr>
              <a:t>$pageName</a:t>
            </a:r>
            <a:r>
              <a:rPr lang="en-US" altLang="en-US" sz="1800">
                <a:solidFill>
                  <a:srgbClr val="0000FF"/>
                </a:solidFill>
                <a:latin typeface="Courier 10 Pitch" pitchFamily="1" charset="0"/>
              </a:rPr>
              <a:t>);</a:t>
            </a:r>
          </a:p>
          <a:p>
            <a:pPr eaLnBrk="1">
              <a:lnSpc>
                <a:spcPct val="112000"/>
              </a:lnSpc>
              <a:spcBef>
                <a:spcPct val="0"/>
              </a:spcBef>
              <a:buClr>
                <a:srgbClr val="000000"/>
              </a:buClr>
              <a:buFont typeface="Times New Roman" panose="02020603050405020304" pitchFamily="18" charset="0"/>
              <a:buNone/>
            </a:pPr>
            <a:r>
              <a:rPr lang="en-US" altLang="en-US" sz="1800">
                <a:solidFill>
                  <a:srgbClr val="FF0000"/>
                </a:solidFill>
                <a:latin typeface="Courier 10 Pitch" pitchFamily="1" charset="0"/>
              </a:rPr>
              <a:t>$sessionName</a:t>
            </a:r>
            <a:r>
              <a:rPr lang="en-US" altLang="en-US" sz="1800">
                <a:solidFill>
                  <a:srgbClr val="0000FF"/>
                </a:solidFill>
                <a:latin typeface="Courier 10 Pitch" pitchFamily="1" charset="0"/>
              </a:rPr>
              <a:t> = </a:t>
            </a:r>
            <a:r>
              <a:rPr lang="en-US" altLang="en-US" sz="1800">
                <a:solidFill>
                  <a:srgbClr val="FF0000"/>
                </a:solidFill>
                <a:latin typeface="Courier 10 Pitch" pitchFamily="1" charset="0"/>
              </a:rPr>
              <a:t>$nameItems</a:t>
            </a:r>
            <a:r>
              <a:rPr lang="en-US" altLang="en-US" sz="1800">
                <a:solidFill>
                  <a:srgbClr val="0000FF"/>
                </a:solidFill>
                <a:latin typeface="Courier 10 Pitch" pitchFamily="1" charset="0"/>
              </a:rPr>
              <a:t>[0];</a:t>
            </a: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print </a:t>
            </a:r>
            <a:r>
              <a:rPr lang="en-US" altLang="en-US" sz="1800">
                <a:solidFill>
                  <a:srgbClr val="008000"/>
                </a:solidFill>
                <a:latin typeface="Courier 10 Pitch" pitchFamily="1" charset="0"/>
              </a:rPr>
              <a:t>"The session name is $sessionName&lt;br/&gt;"</a:t>
            </a:r>
            <a:r>
              <a:rPr lang="en-US" altLang="en-US" sz="1800">
                <a:solidFill>
                  <a:srgbClr val="0000FF"/>
                </a:solidFill>
                <a:latin typeface="Courier 10 Pitch" pitchFamily="1" charset="0"/>
              </a:rPr>
              <a:t>;</a:t>
            </a:r>
          </a:p>
          <a:p>
            <a:pPr eaLnBrk="1">
              <a:lnSpc>
                <a:spcPct val="112000"/>
              </a:lnSpc>
              <a:spcBef>
                <a:spcPct val="0"/>
              </a:spcBef>
              <a:buClr>
                <a:srgbClr val="000000"/>
              </a:buClr>
              <a:buFont typeface="Times New Roman" panose="02020603050405020304" pitchFamily="18" charset="0"/>
              <a:buNone/>
            </a:pPr>
            <a:endParaRPr lang="en-US" altLang="en-US" sz="1800">
              <a:solidFill>
                <a:srgbClr val="0000FF"/>
              </a:solidFill>
              <a:latin typeface="Courier 10 Pitch" pitchFamily="1" charset="0"/>
            </a:endParaRP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if (!isset(</a:t>
            </a:r>
            <a:r>
              <a:rPr lang="en-US" altLang="en-US" sz="1800">
                <a:solidFill>
                  <a:srgbClr val="FF0000"/>
                </a:solidFill>
                <a:latin typeface="Courier 10 Pitch" pitchFamily="1" charset="0"/>
              </a:rPr>
              <a:t>$_SESSION</a:t>
            </a:r>
            <a:r>
              <a:rPr lang="en-US" altLang="en-US" sz="1800">
                <a:solidFill>
                  <a:srgbClr val="0000FF"/>
                </a:solidFill>
                <a:latin typeface="Courier 10 Pitch" pitchFamily="1" charset="0"/>
              </a:rPr>
              <a:t>[</a:t>
            </a:r>
            <a:r>
              <a:rPr lang="en-US" altLang="en-US" sz="1800">
                <a:solidFill>
                  <a:srgbClr val="FF0000"/>
                </a:solidFill>
                <a:latin typeface="Courier 10 Pitch" pitchFamily="1" charset="0"/>
              </a:rPr>
              <a:t>$sessionName</a:t>
            </a:r>
            <a:r>
              <a:rPr lang="en-US" altLang="en-US" sz="1800">
                <a:solidFill>
                  <a:srgbClr val="0000FF"/>
                </a:solidFill>
                <a:latin typeface="Courier 10 Pitch" pitchFamily="1" charset="0"/>
              </a:rPr>
              <a:t>])) {</a:t>
            </a: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	</a:t>
            </a:r>
            <a:r>
              <a:rPr lang="en-US" altLang="en-US" sz="1800">
                <a:solidFill>
                  <a:srgbClr val="FF0000"/>
                </a:solidFill>
                <a:latin typeface="Courier 10 Pitch" pitchFamily="1" charset="0"/>
              </a:rPr>
              <a:t>$_SESSION</a:t>
            </a:r>
            <a:r>
              <a:rPr lang="en-US" altLang="en-US" sz="1800">
                <a:solidFill>
                  <a:srgbClr val="0000FF"/>
                </a:solidFill>
                <a:latin typeface="Courier 10 Pitch" pitchFamily="1" charset="0"/>
              </a:rPr>
              <a:t>[</a:t>
            </a:r>
            <a:r>
              <a:rPr lang="en-US" altLang="en-US" sz="1800">
                <a:solidFill>
                  <a:srgbClr val="FF0000"/>
                </a:solidFill>
                <a:latin typeface="Courier 10 Pitch" pitchFamily="1" charset="0"/>
              </a:rPr>
              <a:t>$sessionName</a:t>
            </a:r>
            <a:r>
              <a:rPr lang="en-US" altLang="en-US" sz="1800">
                <a:solidFill>
                  <a:srgbClr val="0000FF"/>
                </a:solidFill>
                <a:latin typeface="Courier 10 Pitch" pitchFamily="1" charset="0"/>
              </a:rPr>
              <a:t>] = 0;</a:t>
            </a: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	print </a:t>
            </a:r>
            <a:r>
              <a:rPr lang="en-US" altLang="en-US" sz="1800">
                <a:solidFill>
                  <a:srgbClr val="008000"/>
                </a:solidFill>
                <a:latin typeface="Courier 10 Pitch" pitchFamily="1" charset="0"/>
              </a:rPr>
              <a:t>"This is the first time you have visited this page&lt;br/&gt;"</a:t>
            </a:r>
            <a:r>
              <a:rPr lang="en-US" altLang="en-US" sz="1800">
                <a:solidFill>
                  <a:srgbClr val="0000FF"/>
                </a:solidFill>
                <a:latin typeface="Courier 10 Pitch" pitchFamily="1" charset="0"/>
              </a:rPr>
              <a:t>;</a:t>
            </a: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 </a:t>
            </a: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else { </a:t>
            </a: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	</a:t>
            </a:r>
            <a:r>
              <a:rPr lang="en-US" altLang="en-US" sz="1800">
                <a:solidFill>
                  <a:srgbClr val="FF0000"/>
                </a:solidFill>
                <a:latin typeface="Courier 10 Pitch" pitchFamily="1" charset="0"/>
              </a:rPr>
              <a:t>$_SESSION</a:t>
            </a:r>
            <a:r>
              <a:rPr lang="en-US" altLang="en-US" sz="1800">
                <a:solidFill>
                  <a:srgbClr val="0000FF"/>
                </a:solidFill>
                <a:latin typeface="Courier 10 Pitch" pitchFamily="1" charset="0"/>
              </a:rPr>
              <a:t>[</a:t>
            </a:r>
            <a:r>
              <a:rPr lang="en-US" altLang="en-US" sz="1800">
                <a:solidFill>
                  <a:srgbClr val="FF0000"/>
                </a:solidFill>
                <a:latin typeface="Courier 10 Pitch" pitchFamily="1" charset="0"/>
              </a:rPr>
              <a:t>$sessionName</a:t>
            </a:r>
            <a:r>
              <a:rPr lang="en-US" altLang="en-US" sz="1800">
                <a:solidFill>
                  <a:srgbClr val="0000FF"/>
                </a:solidFill>
                <a:latin typeface="Courier 10 Pitch" pitchFamily="1" charset="0"/>
              </a:rPr>
              <a:t>]++;</a:t>
            </a: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a:t>
            </a: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print </a:t>
            </a:r>
            <a:r>
              <a:rPr lang="en-US" altLang="en-US" sz="1800">
                <a:solidFill>
                  <a:srgbClr val="008000"/>
                </a:solidFill>
                <a:latin typeface="Courier 10 Pitch" pitchFamily="1" charset="0"/>
              </a:rPr>
              <a:t>"&lt;h1&gt;You have visited this page "</a:t>
            </a:r>
            <a:r>
              <a:rPr lang="en-US" altLang="en-US" sz="1800">
                <a:solidFill>
                  <a:srgbClr val="0000FF"/>
                </a:solidFill>
                <a:latin typeface="Courier 10 Pitch" pitchFamily="1" charset="0"/>
              </a:rPr>
              <a:t> . </a:t>
            </a:r>
            <a:r>
              <a:rPr lang="en-US" altLang="en-US" sz="1800">
                <a:solidFill>
                  <a:srgbClr val="FF0000"/>
                </a:solidFill>
                <a:latin typeface="Courier 10 Pitch" pitchFamily="1" charset="0"/>
              </a:rPr>
              <a:t>$_SESSION</a:t>
            </a:r>
            <a:r>
              <a:rPr lang="en-US" altLang="en-US" sz="1800">
                <a:solidFill>
                  <a:srgbClr val="0000FF"/>
                </a:solidFill>
                <a:latin typeface="Courier 10 Pitch" pitchFamily="1" charset="0"/>
              </a:rPr>
              <a:t>[</a:t>
            </a:r>
            <a:r>
              <a:rPr lang="en-US" altLang="en-US" sz="1800">
                <a:solidFill>
                  <a:srgbClr val="FF0000"/>
                </a:solidFill>
                <a:latin typeface="Courier 10 Pitch" pitchFamily="1" charset="0"/>
              </a:rPr>
              <a:t>$sessionName</a:t>
            </a:r>
            <a:r>
              <a:rPr lang="en-US" altLang="en-US" sz="1800">
                <a:solidFill>
                  <a:srgbClr val="0000FF"/>
                </a:solidFill>
                <a:latin typeface="Courier 10 Pitch" pitchFamily="1" charset="0"/>
              </a:rPr>
              <a:t>] . </a:t>
            </a: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    </a:t>
            </a:r>
            <a:r>
              <a:rPr lang="en-US" altLang="en-US" sz="1800">
                <a:solidFill>
                  <a:srgbClr val="008000"/>
                </a:solidFill>
                <a:latin typeface="Courier 10 Pitch" pitchFamily="1" charset="0"/>
              </a:rPr>
              <a:t>" times&lt;/h1&gt;"</a:t>
            </a:r>
            <a:r>
              <a:rPr lang="en-US" altLang="en-US" sz="1800">
                <a:solidFill>
                  <a:srgbClr val="0000FF"/>
                </a:solidFill>
                <a:latin typeface="Courier 10 Pitch" pitchFamily="1" charset="0"/>
              </a:rPr>
              <a:t>;</a:t>
            </a:r>
          </a:p>
          <a:p>
            <a:pPr eaLnBrk="1">
              <a:lnSpc>
                <a:spcPct val="112000"/>
              </a:lnSpc>
              <a:spcBef>
                <a:spcPct val="0"/>
              </a:spcBef>
              <a:buClr>
                <a:srgbClr val="000000"/>
              </a:buClr>
              <a:buFont typeface="Times New Roman" panose="02020603050405020304" pitchFamily="18" charset="0"/>
              <a:buNone/>
            </a:pPr>
            <a:r>
              <a:rPr lang="en-US" altLang="en-US" sz="1800">
                <a:solidFill>
                  <a:srgbClr val="0000FF"/>
                </a:solidFill>
                <a:latin typeface="Courier 10 Pitch" pitchFamily="1" charset="0"/>
              </a:rPr>
              <a:t>?&gt;</a:t>
            </a:r>
            <a:endParaRPr lang="en-US" altLang="en-US" sz="1800">
              <a:solidFill>
                <a:srgbClr val="0000FF"/>
              </a:solidFill>
              <a:latin typeface="Courier New" panose="02070309020205020404" pitchFamily="49" charset="0"/>
            </a:endParaRPr>
          </a:p>
        </p:txBody>
      </p:sp>
      <p:sp>
        <p:nvSpPr>
          <p:cNvPr id="27651" name="Rectangle 2">
            <a:extLst>
              <a:ext uri="{FF2B5EF4-FFF2-40B4-BE49-F238E27FC236}">
                <a16:creationId xmlns:a16="http://schemas.microsoft.com/office/drawing/2014/main" id="{73F2972E-8A50-CD4C-ACE9-E770C0151685}"/>
              </a:ext>
            </a:extLst>
          </p:cNvPr>
          <p:cNvSpPr>
            <a:spLocks noGrp="1" noChangeArrowheads="1"/>
          </p:cNvSpPr>
          <p:nvPr>
            <p:ph type="title"/>
          </p:nvPr>
        </p:nvSpPr>
        <p:spPr>
          <a:xfrm>
            <a:off x="468313" y="34925"/>
            <a:ext cx="9070975" cy="619125"/>
          </a:xfrm>
        </p:spPr>
        <p:txBody>
          <a:bodyPr tIns="27720">
            <a:normAutofit fontScale="90000"/>
          </a:bodyPr>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b="1" dirty="0">
                <a:effectLst>
                  <a:outerShdw blurRad="38100" dist="38100" dir="2700000" algn="tl">
                    <a:srgbClr val="000000">
                      <a:alpha val="43137"/>
                    </a:srgbClr>
                  </a:outerShdw>
                </a:effectLst>
              </a:rPr>
              <a:t>Session Example 2</a:t>
            </a:r>
          </a:p>
        </p:txBody>
      </p:sp>
      <p:sp>
        <p:nvSpPr>
          <p:cNvPr id="68611"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E9BE7A54-DE13-49A1-A537-B86019DD96AF}" type="slidenum">
              <a:rPr lang="en-GB" altLang="en-US" smtClean="0"/>
              <a:pPr/>
              <a:t>29</a:t>
            </a:fld>
            <a:endParaRPr lang="en-GB" altLang="en-US"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
            <a:extLst>
              <a:ext uri="{FF2B5EF4-FFF2-40B4-BE49-F238E27FC236}">
                <a16:creationId xmlns:a16="http://schemas.microsoft.com/office/drawing/2014/main" id="{25797F7D-016D-554E-A0C9-E66C40ECB5E2}"/>
              </a:ext>
            </a:extLst>
          </p:cNvPr>
          <p:cNvSpPr>
            <a:spLocks noGrp="1" noChangeArrowheads="1"/>
          </p:cNvSpPr>
          <p:nvPr>
            <p:ph type="title"/>
          </p:nvPr>
        </p:nvSpPr>
        <p:spPr>
          <a:xfrm>
            <a:off x="755650" y="671513"/>
            <a:ext cx="8567738" cy="1260475"/>
          </a:xfrm>
        </p:spPr>
        <p:txBody>
          <a:bodyPr lIns="90000" tIns="74520" rIns="90000" bIns="4680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GB"/>
              <a:t>Ending sessions</a:t>
            </a:r>
          </a:p>
        </p:txBody>
      </p:sp>
      <p:sp>
        <p:nvSpPr>
          <p:cNvPr id="70660"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E036E8E4-51C2-4FBF-A04D-D0A2D2AE9200}" type="slidenum">
              <a:rPr lang="en-GB" altLang="en-US" smtClean="0"/>
              <a:pPr/>
              <a:t>30</a:t>
            </a:fld>
            <a:endParaRPr lang="en-GB" altLang="en-US" smtClean="0"/>
          </a:p>
        </p:txBody>
      </p:sp>
      <p:sp>
        <p:nvSpPr>
          <p:cNvPr id="70658" name="Text Box 2"/>
          <p:cNvSpPr txBox="1">
            <a:spLocks noChangeArrowheads="1"/>
          </p:cNvSpPr>
          <p:nvPr/>
        </p:nvSpPr>
        <p:spPr bwMode="auto">
          <a:xfrm>
            <a:off x="569913" y="2335213"/>
            <a:ext cx="2032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a:lnSpc>
                <a:spcPct val="95000"/>
              </a:lnSpc>
              <a:buClr>
                <a:srgbClr val="000000"/>
              </a:buClr>
              <a:buSzPct val="100000"/>
              <a:buFont typeface="Times New Roman" panose="02020603050405020304" pitchFamily="18" charset="0"/>
              <a:buNone/>
            </a:pPr>
            <a:endParaRPr lang="en-NZ" altLang="en-US"/>
          </a:p>
        </p:txBody>
      </p:sp>
      <p:sp>
        <p:nvSpPr>
          <p:cNvPr id="28676" name="Text Box 3">
            <a:extLst>
              <a:ext uri="{FF2B5EF4-FFF2-40B4-BE49-F238E27FC236}">
                <a16:creationId xmlns:a16="http://schemas.microsoft.com/office/drawing/2014/main" id="{F265ED6B-F247-174B-A826-284B2AEFBD23}"/>
              </a:ext>
            </a:extLst>
          </p:cNvPr>
          <p:cNvSpPr txBox="1">
            <a:spLocks noChangeArrowheads="1"/>
          </p:cNvSpPr>
          <p:nvPr/>
        </p:nvSpPr>
        <p:spPr bwMode="auto">
          <a:xfrm>
            <a:off x="419100" y="2184400"/>
            <a:ext cx="9410700" cy="3378200"/>
          </a:xfrm>
          <a:prstGeom prst="rect">
            <a:avLst/>
          </a:prstGeom>
          <a:noFill/>
          <a:ln w="9525">
            <a:noFill/>
            <a:round/>
            <a:headEnd/>
            <a:tailEnd/>
          </a:ln>
        </p:spPr>
        <p:txBody>
          <a:bodyPr lIns="90000" tIns="80064" rIns="90000" bIns="46800">
            <a:spAutoFit/>
          </a:bodyPr>
          <a:lstStyle/>
          <a:p>
            <a:pPr eaLnBrk="1">
              <a:lnSpc>
                <a:spcPct val="89000"/>
              </a:lnSpc>
              <a:buClr>
                <a:srgbClr val="000000"/>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pPr>
            <a:r>
              <a:rPr lang="en-GB" sz="2400" b="1" dirty="0">
                <a:solidFill>
                  <a:srgbClr val="0066FF"/>
                </a:solidFill>
                <a:latin typeface="+mj-lt"/>
              </a:rPr>
              <a:t>unset</a:t>
            </a:r>
            <a:r>
              <a:rPr lang="en-GB" sz="2400" dirty="0">
                <a:solidFill>
                  <a:srgbClr val="000000"/>
                </a:solidFill>
                <a:latin typeface="+mj-lt"/>
              </a:rPr>
              <a:t>(</a:t>
            </a:r>
            <a:r>
              <a:rPr lang="en-GB" sz="2400" b="1" dirty="0">
                <a:solidFill>
                  <a:srgbClr val="FF0000"/>
                </a:solidFill>
                <a:latin typeface="+mj-lt"/>
              </a:rPr>
              <a:t>$_SESSION</a:t>
            </a:r>
            <a:r>
              <a:rPr lang="en-GB" sz="2400" dirty="0">
                <a:solidFill>
                  <a:srgbClr val="000000"/>
                </a:solidFill>
                <a:latin typeface="+mj-lt"/>
              </a:rPr>
              <a:t>[‘</a:t>
            </a:r>
            <a:r>
              <a:rPr lang="en-GB" sz="2400" b="1" dirty="0">
                <a:solidFill>
                  <a:srgbClr val="00B050"/>
                </a:solidFill>
                <a:latin typeface="+mj-lt"/>
              </a:rPr>
              <a:t>name</a:t>
            </a:r>
            <a:r>
              <a:rPr lang="en-GB" sz="2400" dirty="0">
                <a:solidFill>
                  <a:srgbClr val="000000"/>
                </a:solidFill>
                <a:latin typeface="+mj-lt"/>
              </a:rPr>
              <a:t>’])</a:t>
            </a:r>
          </a:p>
          <a:p>
            <a:pPr marL="457200" lvl="1" indent="0">
              <a:lnSpc>
                <a:spcPct val="117000"/>
              </a:lnSpc>
              <a:buClr>
                <a:srgbClr val="000000"/>
              </a:buClr>
              <a:buSzPct val="100000"/>
              <a:buFont typeface="Comic Sans MS" pitchFamily="66"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pPr>
            <a:r>
              <a:rPr lang="en-GB" sz="2400" dirty="0">
                <a:solidFill>
                  <a:srgbClr val="000000"/>
                </a:solidFill>
                <a:latin typeface="+mj-lt"/>
              </a:rPr>
              <a:t>Remove a session variable</a:t>
            </a:r>
          </a:p>
          <a:p>
            <a:pPr>
              <a:lnSpc>
                <a:spcPct val="117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pPr>
            <a:endParaRPr lang="en-GB" sz="2400" dirty="0">
              <a:solidFill>
                <a:srgbClr val="000000"/>
              </a:solidFill>
              <a:latin typeface="+mj-lt"/>
            </a:endParaRPr>
          </a:p>
          <a:p>
            <a:pPr eaLnBrk="1">
              <a:lnSpc>
                <a:spcPct val="89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pPr>
            <a:r>
              <a:rPr lang="en-GB" sz="2400" b="1" dirty="0" err="1">
                <a:solidFill>
                  <a:srgbClr val="0066FF"/>
                </a:solidFill>
                <a:latin typeface="+mj-lt"/>
              </a:rPr>
              <a:t>session_destroy</a:t>
            </a:r>
            <a:r>
              <a:rPr lang="en-GB" sz="2400" dirty="0">
                <a:solidFill>
                  <a:srgbClr val="000000"/>
                </a:solidFill>
                <a:latin typeface="+mj-lt"/>
              </a:rPr>
              <a:t>()</a:t>
            </a:r>
          </a:p>
          <a:p>
            <a:pPr marL="457200" lvl="1" indent="0">
              <a:lnSpc>
                <a:spcPct val="117000"/>
              </a:lnSpc>
              <a:buClr>
                <a:srgbClr val="000000"/>
              </a:buClr>
              <a:buSzPct val="100000"/>
              <a:buFont typeface="Comic Sans MS" pitchFamily="66"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pPr>
            <a:r>
              <a:rPr lang="en-GB" sz="2400" dirty="0">
                <a:solidFill>
                  <a:srgbClr val="000000"/>
                </a:solidFill>
                <a:latin typeface="+mj-lt"/>
              </a:rPr>
              <a:t> </a:t>
            </a:r>
            <a:r>
              <a:rPr lang="en-US" sz="2400" dirty="0">
                <a:solidFill>
                  <a:srgbClr val="000000"/>
                </a:solidFill>
                <a:latin typeface="+mj-lt"/>
              </a:rPr>
              <a:t>Destroys all data registered to a session</a:t>
            </a:r>
            <a:endParaRPr lang="en-GB" sz="2400" dirty="0">
              <a:solidFill>
                <a:srgbClr val="000000"/>
              </a:solidFill>
              <a:latin typeface="+mj-lt"/>
            </a:endParaRPr>
          </a:p>
          <a:p>
            <a:pPr marL="457200" lvl="1" indent="0">
              <a:lnSpc>
                <a:spcPct val="117000"/>
              </a:lnSpc>
              <a:buClr>
                <a:srgbClr val="000000"/>
              </a:buClr>
              <a:buSzPct val="100000"/>
              <a:buFont typeface="Comic Sans MS" pitchFamily="66"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pPr>
            <a:r>
              <a:rPr lang="en-GB" sz="2400" dirty="0">
                <a:solidFill>
                  <a:srgbClr val="000000"/>
                </a:solidFill>
                <a:latin typeface="+mj-lt"/>
              </a:rPr>
              <a:t> does not unset session global variables and cookies associated with the session</a:t>
            </a:r>
          </a:p>
          <a:p>
            <a:pPr marL="457200" lvl="1" indent="0">
              <a:lnSpc>
                <a:spcPct val="117000"/>
              </a:lnSpc>
              <a:buClr>
                <a:srgbClr val="000000"/>
              </a:buClr>
              <a:buSzPct val="100000"/>
              <a:buFont typeface="Comic Sans MS" pitchFamily="66"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defRPr/>
            </a:pPr>
            <a:r>
              <a:rPr lang="en-GB" sz="2400" dirty="0">
                <a:solidFill>
                  <a:srgbClr val="000000"/>
                </a:solidFill>
                <a:latin typeface="+mj-lt"/>
              </a:rPr>
              <a:t>Not normally done - leave to timeout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1B143300-DD4A-5649-83AC-7601542ECB36}"/>
              </a:ext>
            </a:extLst>
          </p:cNvPr>
          <p:cNvSpPr>
            <a:spLocks noGrp="1"/>
          </p:cNvSpPr>
          <p:nvPr>
            <p:ph type="title"/>
          </p:nvPr>
        </p:nvSpPr>
        <p:spPr/>
        <p:txBody>
          <a:bodyPr/>
          <a:lstStyle/>
          <a:p>
            <a:pPr defTabSz="1007943" eaLnBrk="1" fontAlgn="auto" hangingPunct="1">
              <a:spcAft>
                <a:spcPts val="0"/>
              </a:spcAft>
              <a:defRPr/>
            </a:pPr>
            <a:r>
              <a:rPr lang="en-NZ" b="1"/>
              <a:t>Destroying a session completely</a:t>
            </a:r>
            <a:endParaRPr lang="en-US" b="1"/>
          </a:p>
        </p:txBody>
      </p:sp>
      <p:sp>
        <p:nvSpPr>
          <p:cNvPr id="72709"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FC15F76B-72DE-4ECF-8804-6931332F0E2D}" type="slidenum">
              <a:rPr lang="en-GB" altLang="en-US" smtClean="0"/>
              <a:pPr/>
              <a:t>31</a:t>
            </a:fld>
            <a:endParaRPr lang="en-GB" altLang="en-US" smtClean="0"/>
          </a:p>
        </p:txBody>
      </p:sp>
      <p:sp>
        <p:nvSpPr>
          <p:cNvPr id="3" name="Rectangle 2">
            <a:extLst>
              <a:ext uri="{FF2B5EF4-FFF2-40B4-BE49-F238E27FC236}">
                <a16:creationId xmlns:a16="http://schemas.microsoft.com/office/drawing/2014/main" id="{2A5F78B7-C418-774E-8BEF-FCEAD4AE5571}"/>
              </a:ext>
            </a:extLst>
          </p:cNvPr>
          <p:cNvSpPr/>
          <p:nvPr/>
        </p:nvSpPr>
        <p:spPr>
          <a:xfrm>
            <a:off x="396875" y="1662113"/>
            <a:ext cx="9286875" cy="5618162"/>
          </a:xfrm>
          <a:prstGeom prst="rect">
            <a:avLst/>
          </a:prstGeom>
        </p:spPr>
        <p:txBody>
          <a:bodyPr>
            <a:spAutoFit/>
          </a:bodyPr>
          <a:lstStyle/>
          <a:p>
            <a:pPr eaLnBrk="1">
              <a:lnSpc>
                <a:spcPct val="95000"/>
              </a:lnSpc>
              <a:buClr>
                <a:srgbClr val="000000"/>
              </a:buClr>
              <a:buSzPct val="100000"/>
              <a:buFont typeface="Times New Roman" panose="02020603050405020304" pitchFamily="18" charset="0"/>
              <a:buNone/>
              <a:defRPr/>
            </a:pPr>
            <a:r>
              <a:rPr lang="en-US" dirty="0">
                <a:latin typeface="+mj-lt"/>
              </a:rPr>
              <a:t>&lt;?</a:t>
            </a:r>
            <a:r>
              <a:rPr lang="en-US" dirty="0" err="1">
                <a:latin typeface="+mj-lt"/>
              </a:rPr>
              <a:t>php</a:t>
            </a:r>
            <a:r>
              <a:rPr lang="en-US" dirty="0">
                <a:latin typeface="+mj-lt"/>
              </a:rPr>
              <a:t/>
            </a:r>
            <a:br>
              <a:rPr lang="en-US" dirty="0">
                <a:latin typeface="+mj-lt"/>
              </a:rPr>
            </a:br>
            <a:r>
              <a:rPr lang="en-US" dirty="0">
                <a:solidFill>
                  <a:srgbClr val="0000FF"/>
                </a:solidFill>
                <a:latin typeface="+mj-lt"/>
              </a:rPr>
              <a:t>// Initialize the session.</a:t>
            </a:r>
            <a:r>
              <a:rPr lang="en-US" dirty="0">
                <a:latin typeface="+mj-lt"/>
              </a:rPr>
              <a:t/>
            </a:r>
            <a:br>
              <a:rPr lang="en-US" dirty="0">
                <a:latin typeface="+mj-lt"/>
              </a:rPr>
            </a:br>
            <a:r>
              <a:rPr lang="en-US" dirty="0">
                <a:latin typeface="+mj-lt"/>
              </a:rPr>
              <a:t>// If you are using </a:t>
            </a:r>
            <a:r>
              <a:rPr lang="en-US" dirty="0" err="1">
                <a:latin typeface="+mj-lt"/>
              </a:rPr>
              <a:t>session_name</a:t>
            </a:r>
            <a:r>
              <a:rPr lang="en-US" dirty="0">
                <a:latin typeface="+mj-lt"/>
              </a:rPr>
              <a:t>("something"), don't forget it now!</a:t>
            </a:r>
            <a:br>
              <a:rPr lang="en-US" dirty="0">
                <a:latin typeface="+mj-lt"/>
              </a:rPr>
            </a:br>
            <a:r>
              <a:rPr lang="en-US" b="1" dirty="0" err="1">
                <a:solidFill>
                  <a:srgbClr val="FF0000"/>
                </a:solidFill>
                <a:latin typeface="+mj-lt"/>
              </a:rPr>
              <a:t>session_start</a:t>
            </a:r>
            <a:r>
              <a:rPr lang="en-US" b="1" dirty="0">
                <a:solidFill>
                  <a:srgbClr val="FF0000"/>
                </a:solidFill>
                <a:latin typeface="+mj-lt"/>
              </a:rPr>
              <a:t>();</a:t>
            </a:r>
            <a:r>
              <a:rPr lang="en-US" dirty="0">
                <a:latin typeface="+mj-lt"/>
              </a:rPr>
              <a:t/>
            </a:r>
            <a:br>
              <a:rPr lang="en-US" dirty="0">
                <a:latin typeface="+mj-lt"/>
              </a:rPr>
            </a:br>
            <a:r>
              <a:rPr lang="en-US" dirty="0">
                <a:latin typeface="+mj-lt"/>
              </a:rPr>
              <a:t/>
            </a:r>
            <a:br>
              <a:rPr lang="en-US" dirty="0">
                <a:latin typeface="+mj-lt"/>
              </a:rPr>
            </a:br>
            <a:r>
              <a:rPr lang="en-US" dirty="0">
                <a:solidFill>
                  <a:srgbClr val="0000FF"/>
                </a:solidFill>
                <a:latin typeface="+mj-lt"/>
              </a:rPr>
              <a:t>// Unset all of the session variables.</a:t>
            </a:r>
            <a:r>
              <a:rPr lang="en-US" dirty="0">
                <a:latin typeface="+mj-lt"/>
              </a:rPr>
              <a:t/>
            </a:r>
            <a:br>
              <a:rPr lang="en-US" dirty="0">
                <a:latin typeface="+mj-lt"/>
              </a:rPr>
            </a:br>
            <a:r>
              <a:rPr lang="en-US" b="1" dirty="0">
                <a:solidFill>
                  <a:srgbClr val="FF0000"/>
                </a:solidFill>
                <a:latin typeface="+mj-lt"/>
              </a:rPr>
              <a:t>$_SESSION </a:t>
            </a:r>
            <a:r>
              <a:rPr lang="en-US" dirty="0">
                <a:latin typeface="+mj-lt"/>
              </a:rPr>
              <a:t>= array();</a:t>
            </a:r>
            <a:br>
              <a:rPr lang="en-US" dirty="0">
                <a:latin typeface="+mj-lt"/>
              </a:rPr>
            </a:br>
            <a:r>
              <a:rPr lang="en-US" dirty="0">
                <a:latin typeface="+mj-lt"/>
              </a:rPr>
              <a:t/>
            </a:r>
            <a:br>
              <a:rPr lang="en-US" dirty="0">
                <a:latin typeface="+mj-lt"/>
              </a:rPr>
            </a:br>
            <a:r>
              <a:rPr lang="en-US" dirty="0">
                <a:solidFill>
                  <a:srgbClr val="0000FF"/>
                </a:solidFill>
                <a:latin typeface="+mj-lt"/>
              </a:rPr>
              <a:t>// If it's desired to kill the session, also delete the session cookie.</a:t>
            </a:r>
            <a:r>
              <a:rPr lang="en-US" dirty="0">
                <a:latin typeface="+mj-lt"/>
              </a:rPr>
              <a:t/>
            </a:r>
            <a:br>
              <a:rPr lang="en-US" dirty="0">
                <a:latin typeface="+mj-lt"/>
              </a:rPr>
            </a:br>
            <a:r>
              <a:rPr lang="en-US" dirty="0">
                <a:solidFill>
                  <a:srgbClr val="0000FF"/>
                </a:solidFill>
                <a:latin typeface="+mj-lt"/>
              </a:rPr>
              <a:t>// Note: This will destroy the session, and not just the session data!</a:t>
            </a:r>
            <a:r>
              <a:rPr lang="en-US" dirty="0">
                <a:latin typeface="+mj-lt"/>
              </a:rPr>
              <a:t/>
            </a:r>
            <a:br>
              <a:rPr lang="en-US" dirty="0">
                <a:latin typeface="+mj-lt"/>
              </a:rPr>
            </a:br>
            <a:r>
              <a:rPr lang="en-US" dirty="0">
                <a:latin typeface="+mj-lt"/>
              </a:rPr>
              <a:t>if (</a:t>
            </a:r>
            <a:r>
              <a:rPr lang="en-US" b="1" dirty="0" err="1">
                <a:solidFill>
                  <a:srgbClr val="00B050"/>
                </a:solidFill>
                <a:latin typeface="+mj-lt"/>
              </a:rPr>
              <a:t>ini_get</a:t>
            </a:r>
            <a:r>
              <a:rPr lang="en-US" dirty="0">
                <a:latin typeface="+mj-lt"/>
              </a:rPr>
              <a:t>("</a:t>
            </a:r>
            <a:r>
              <a:rPr lang="en-US" dirty="0" err="1">
                <a:latin typeface="+mj-lt"/>
              </a:rPr>
              <a:t>session.use_cookies</a:t>
            </a:r>
            <a:r>
              <a:rPr lang="en-US" dirty="0">
                <a:latin typeface="+mj-lt"/>
              </a:rPr>
              <a:t>")) { </a:t>
            </a:r>
            <a:r>
              <a:rPr lang="en-US" dirty="0">
                <a:solidFill>
                  <a:srgbClr val="0000FF"/>
                </a:solidFill>
                <a:latin typeface="+mj-lt"/>
              </a:rPr>
              <a:t>//</a:t>
            </a:r>
            <a:r>
              <a:rPr lang="en-US" dirty="0">
                <a:solidFill>
                  <a:srgbClr val="0000FF"/>
                </a:solidFill>
              </a:rPr>
              <a:t> Returns the value of the configuration option </a:t>
            </a:r>
            <a:r>
              <a:rPr lang="en-US" dirty="0"/>
              <a:t> </a:t>
            </a:r>
            <a:r>
              <a:rPr lang="en-US" dirty="0">
                <a:latin typeface="+mj-lt"/>
              </a:rPr>
              <a:t/>
            </a:r>
            <a:br>
              <a:rPr lang="en-US" dirty="0">
                <a:latin typeface="+mj-lt"/>
              </a:rPr>
            </a:br>
            <a:r>
              <a:rPr lang="en-US" dirty="0">
                <a:latin typeface="+mj-lt"/>
              </a:rPr>
              <a:t>    $</a:t>
            </a:r>
            <a:r>
              <a:rPr lang="en-US" dirty="0" err="1">
                <a:latin typeface="+mj-lt"/>
              </a:rPr>
              <a:t>params</a:t>
            </a:r>
            <a:r>
              <a:rPr lang="en-US" dirty="0">
                <a:latin typeface="+mj-lt"/>
              </a:rPr>
              <a:t> = </a:t>
            </a:r>
            <a:r>
              <a:rPr lang="en-US" dirty="0" err="1">
                <a:latin typeface="+mj-lt"/>
              </a:rPr>
              <a:t>session_get_cookie_params</a:t>
            </a:r>
            <a:r>
              <a:rPr lang="en-US" dirty="0">
                <a:latin typeface="+mj-lt"/>
              </a:rPr>
              <a:t>();</a:t>
            </a:r>
            <a:br>
              <a:rPr lang="en-US" dirty="0">
                <a:latin typeface="+mj-lt"/>
              </a:rPr>
            </a:br>
            <a:r>
              <a:rPr lang="en-US" dirty="0">
                <a:latin typeface="+mj-lt"/>
              </a:rPr>
              <a:t>    </a:t>
            </a:r>
            <a:r>
              <a:rPr lang="en-US" b="1" dirty="0" err="1">
                <a:solidFill>
                  <a:srgbClr val="FF0000"/>
                </a:solidFill>
                <a:latin typeface="+mj-lt"/>
              </a:rPr>
              <a:t>setcookie</a:t>
            </a:r>
            <a:r>
              <a:rPr lang="en-US" dirty="0">
                <a:latin typeface="+mj-lt"/>
              </a:rPr>
              <a:t>(</a:t>
            </a:r>
            <a:r>
              <a:rPr lang="en-US" dirty="0" err="1">
                <a:latin typeface="+mj-lt"/>
              </a:rPr>
              <a:t>session_name</a:t>
            </a:r>
            <a:r>
              <a:rPr lang="en-US" dirty="0">
                <a:latin typeface="+mj-lt"/>
              </a:rPr>
              <a:t>(), '', time() - 42000,</a:t>
            </a:r>
            <a:br>
              <a:rPr lang="en-US" dirty="0">
                <a:latin typeface="+mj-lt"/>
              </a:rPr>
            </a:br>
            <a:r>
              <a:rPr lang="en-US" dirty="0">
                <a:latin typeface="+mj-lt"/>
              </a:rPr>
              <a:t>        $</a:t>
            </a:r>
            <a:r>
              <a:rPr lang="en-US" dirty="0" err="1">
                <a:latin typeface="+mj-lt"/>
              </a:rPr>
              <a:t>params</a:t>
            </a:r>
            <a:r>
              <a:rPr lang="en-US" dirty="0">
                <a:latin typeface="+mj-lt"/>
              </a:rPr>
              <a:t>["path"], $</a:t>
            </a:r>
            <a:r>
              <a:rPr lang="en-US" dirty="0" err="1">
                <a:latin typeface="+mj-lt"/>
              </a:rPr>
              <a:t>params</a:t>
            </a:r>
            <a:r>
              <a:rPr lang="en-US" dirty="0">
                <a:latin typeface="+mj-lt"/>
              </a:rPr>
              <a:t>["domain"],</a:t>
            </a:r>
            <a:br>
              <a:rPr lang="en-US" dirty="0">
                <a:latin typeface="+mj-lt"/>
              </a:rPr>
            </a:br>
            <a:r>
              <a:rPr lang="en-US" dirty="0">
                <a:latin typeface="+mj-lt"/>
              </a:rPr>
              <a:t>        $</a:t>
            </a:r>
            <a:r>
              <a:rPr lang="en-US" dirty="0" err="1">
                <a:latin typeface="+mj-lt"/>
              </a:rPr>
              <a:t>params</a:t>
            </a:r>
            <a:r>
              <a:rPr lang="en-US" dirty="0">
                <a:latin typeface="+mj-lt"/>
              </a:rPr>
              <a:t>["secure"], $</a:t>
            </a:r>
            <a:r>
              <a:rPr lang="en-US" dirty="0" err="1">
                <a:latin typeface="+mj-lt"/>
              </a:rPr>
              <a:t>params</a:t>
            </a:r>
            <a:r>
              <a:rPr lang="en-US" dirty="0">
                <a:latin typeface="+mj-lt"/>
              </a:rPr>
              <a:t>["</a:t>
            </a:r>
            <a:r>
              <a:rPr lang="en-US" dirty="0" err="1">
                <a:latin typeface="+mj-lt"/>
              </a:rPr>
              <a:t>httponly</a:t>
            </a:r>
            <a:r>
              <a:rPr lang="en-US" dirty="0">
                <a:latin typeface="+mj-lt"/>
              </a:rPr>
              <a:t>"]</a:t>
            </a:r>
            <a:br>
              <a:rPr lang="en-US" dirty="0">
                <a:latin typeface="+mj-lt"/>
              </a:rPr>
            </a:br>
            <a:r>
              <a:rPr lang="en-US" dirty="0">
                <a:latin typeface="+mj-lt"/>
              </a:rPr>
              <a:t>    );</a:t>
            </a:r>
            <a:br>
              <a:rPr lang="en-US" dirty="0">
                <a:latin typeface="+mj-lt"/>
              </a:rPr>
            </a:br>
            <a:r>
              <a:rPr lang="en-US" dirty="0">
                <a:latin typeface="+mj-lt"/>
              </a:rPr>
              <a:t>}</a:t>
            </a:r>
            <a:br>
              <a:rPr lang="en-US" dirty="0">
                <a:latin typeface="+mj-lt"/>
              </a:rPr>
            </a:br>
            <a:r>
              <a:rPr lang="en-US" dirty="0">
                <a:latin typeface="+mj-lt"/>
              </a:rPr>
              <a:t/>
            </a:r>
            <a:br>
              <a:rPr lang="en-US" dirty="0">
                <a:latin typeface="+mj-lt"/>
              </a:rPr>
            </a:br>
            <a:r>
              <a:rPr lang="en-US" dirty="0">
                <a:solidFill>
                  <a:srgbClr val="0000FF"/>
                </a:solidFill>
                <a:latin typeface="+mj-lt"/>
              </a:rPr>
              <a:t>// Finally, destroy the session.</a:t>
            </a:r>
            <a:r>
              <a:rPr lang="en-US" dirty="0">
                <a:latin typeface="+mj-lt"/>
              </a:rPr>
              <a:t/>
            </a:r>
            <a:br>
              <a:rPr lang="en-US" dirty="0">
                <a:latin typeface="+mj-lt"/>
              </a:rPr>
            </a:br>
            <a:r>
              <a:rPr lang="en-US" b="1" dirty="0" err="1">
                <a:solidFill>
                  <a:srgbClr val="FF0000"/>
                </a:solidFill>
                <a:latin typeface="+mj-lt"/>
              </a:rPr>
              <a:t>session_destroy</a:t>
            </a:r>
            <a:r>
              <a:rPr lang="en-US" b="1" dirty="0">
                <a:solidFill>
                  <a:srgbClr val="FF0000"/>
                </a:solidFill>
                <a:latin typeface="+mj-lt"/>
              </a:rPr>
              <a:t>();</a:t>
            </a:r>
            <a:r>
              <a:rPr lang="en-US" dirty="0">
                <a:latin typeface="+mj-lt"/>
              </a:rPr>
              <a:t/>
            </a:r>
            <a:br>
              <a:rPr lang="en-US" dirty="0">
                <a:latin typeface="+mj-lt"/>
              </a:rPr>
            </a:br>
            <a:r>
              <a:rPr lang="en-US" dirty="0">
                <a:latin typeface="+mj-lt"/>
              </a:rPr>
              <a:t>?&gt;</a:t>
            </a:r>
          </a:p>
        </p:txBody>
      </p:sp>
      <p:sp>
        <p:nvSpPr>
          <p:cNvPr id="72707" name="TextBox 3"/>
          <p:cNvSpPr txBox="1">
            <a:spLocks noChangeArrowheads="1"/>
          </p:cNvSpPr>
          <p:nvPr/>
        </p:nvSpPr>
        <p:spPr bwMode="auto">
          <a:xfrm>
            <a:off x="3095625" y="7138988"/>
            <a:ext cx="60928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a:lnSpc>
                <a:spcPct val="95000"/>
              </a:lnSpc>
              <a:buClr>
                <a:srgbClr val="000000"/>
              </a:buClr>
              <a:buSzPct val="100000"/>
              <a:buFont typeface="Times New Roman" panose="02020603050405020304" pitchFamily="18" charset="0"/>
              <a:buNone/>
            </a:pPr>
            <a:r>
              <a:rPr lang="en-US" altLang="en-US">
                <a:hlinkClick r:id="rId2"/>
              </a:rPr>
              <a:t>http://nz2.php.net/manual/en/function.session-destroy.php</a:t>
            </a:r>
            <a:endParaRPr lang="en-US" altLang="en-US"/>
          </a:p>
        </p:txBody>
      </p:sp>
      <p:sp>
        <p:nvSpPr>
          <p:cNvPr id="72708" name="Line Callout 1 4"/>
          <p:cNvSpPr>
            <a:spLocks/>
          </p:cNvSpPr>
          <p:nvPr/>
        </p:nvSpPr>
        <p:spPr bwMode="auto">
          <a:xfrm>
            <a:off x="5754688" y="5351463"/>
            <a:ext cx="3071812" cy="642937"/>
          </a:xfrm>
          <a:prstGeom prst="borderCallout1">
            <a:avLst>
              <a:gd name="adj1" fmla="val 18750"/>
              <a:gd name="adj2" fmla="val -8333"/>
              <a:gd name="adj3" fmla="val -41884"/>
              <a:gd name="adj4" fmla="val -93949"/>
            </a:avLst>
          </a:prstGeom>
          <a:solidFill>
            <a:srgbClr val="00B8FF"/>
          </a:solidFill>
          <a:ln w="9525">
            <a:solidFill>
              <a:srgbClr val="FF0000"/>
            </a:solidFill>
            <a:round/>
            <a:headEnd/>
            <a:tailEnd/>
          </a:ln>
        </p:spPr>
        <p:txBody>
          <a:bodyPr/>
          <a:lstStyle/>
          <a:p>
            <a:pPr eaLnBrk="1">
              <a:lnSpc>
                <a:spcPct val="95000"/>
              </a:lnSpc>
              <a:buClr>
                <a:srgbClr val="000000"/>
              </a:buClr>
              <a:buSzPct val="100000"/>
              <a:buFont typeface="Times New Roman" panose="02020603050405020304" pitchFamily="18" charset="0"/>
              <a:buNone/>
            </a:pPr>
            <a:r>
              <a:rPr lang="en-US" altLang="en-US"/>
              <a:t>returns the name of the current session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
            <a:extLst>
              <a:ext uri="{FF2B5EF4-FFF2-40B4-BE49-F238E27FC236}">
                <a16:creationId xmlns:a16="http://schemas.microsoft.com/office/drawing/2014/main" id="{140FFA6A-17F7-F540-BEA1-47F30C1ECEDC}"/>
              </a:ext>
            </a:extLst>
          </p:cNvPr>
          <p:cNvSpPr>
            <a:spLocks noGrp="1" noChangeArrowheads="1"/>
          </p:cNvSpPr>
          <p:nvPr>
            <p:ph type="title"/>
          </p:nvPr>
        </p:nvSpPr>
        <p:spPr>
          <a:xfrm>
            <a:off x="503238" y="290513"/>
            <a:ext cx="9070975" cy="619125"/>
          </a:xfrm>
        </p:spPr>
        <p:txBody>
          <a:bodyPr tIns="27720">
            <a:normAutofit fontScale="90000"/>
          </a:bodyPr>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a:t>Session Example 3</a:t>
            </a:r>
          </a:p>
        </p:txBody>
      </p:sp>
      <p:sp>
        <p:nvSpPr>
          <p:cNvPr id="33795" name="Rectangle 2">
            <a:extLst>
              <a:ext uri="{FF2B5EF4-FFF2-40B4-BE49-F238E27FC236}">
                <a16:creationId xmlns:a16="http://schemas.microsoft.com/office/drawing/2014/main" id="{FE302A6B-ADB5-C445-B310-F98269370D40}"/>
              </a:ext>
            </a:extLst>
          </p:cNvPr>
          <p:cNvSpPr>
            <a:spLocks noGrp="1" noChangeArrowheads="1"/>
          </p:cNvSpPr>
          <p:nvPr>
            <p:ph idx="1"/>
          </p:nvPr>
        </p:nvSpPr>
        <p:spPr>
          <a:xfrm>
            <a:off x="360363" y="1042988"/>
            <a:ext cx="9070975" cy="6434137"/>
          </a:xfrm>
        </p:spPr>
        <p:txBody>
          <a:bodyPr tIns="0" rtlCol="0">
            <a:normAutofit fontScale="55000" lnSpcReduction="20000"/>
          </a:bodyPr>
          <a:lstStyle/>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&lt;?php</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session_start();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endParaRPr lang="en-GB" sz="1800">
              <a:solidFill>
                <a:srgbClr val="0000FF"/>
              </a:solidFill>
              <a:latin typeface="Courier 10 Pitch" pitchFamily="1" charset="0"/>
            </a:endParaRP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if(!isset(</a:t>
            </a:r>
            <a:r>
              <a:rPr lang="en-GB" sz="1800">
                <a:solidFill>
                  <a:srgbClr val="FF0000"/>
                </a:solidFill>
                <a:latin typeface="Courier 10 Pitch" pitchFamily="1" charset="0"/>
              </a:rPr>
              <a:t>$_SESSION</a:t>
            </a:r>
            <a:r>
              <a:rPr lang="en-GB" sz="1800">
                <a:solidFill>
                  <a:srgbClr val="0000FF"/>
                </a:solidFill>
                <a:latin typeface="Courier 10 Pitch" pitchFamily="1" charset="0"/>
              </a:rPr>
              <a:t>[</a:t>
            </a:r>
            <a:r>
              <a:rPr lang="en-GB" sz="1800">
                <a:solidFill>
                  <a:srgbClr val="008000"/>
                </a:solidFill>
                <a:latin typeface="Courier 10 Pitch" pitchFamily="1" charset="0"/>
              </a:rPr>
              <a:t>'strColourBg'</a:t>
            </a:r>
            <a:r>
              <a:rPr lang="en-GB" sz="1800">
                <a:solidFill>
                  <a:srgbClr val="0000FF"/>
                </a:solidFill>
                <a:latin typeface="Courier 10 Pitch" pitchFamily="1" charset="0"/>
              </a:rPr>
              <a:t>]))  </a:t>
            </a:r>
            <a:r>
              <a:rPr lang="en-GB" sz="1800">
                <a:solidFill>
                  <a:srgbClr val="FF0000"/>
                </a:solidFill>
                <a:latin typeface="Courier 10 Pitch" pitchFamily="1" charset="0"/>
              </a:rPr>
              <a:t> $_SESSION</a:t>
            </a:r>
            <a:r>
              <a:rPr lang="en-GB" sz="1800">
                <a:solidFill>
                  <a:srgbClr val="0000FF"/>
                </a:solidFill>
                <a:latin typeface="Courier 10 Pitch" pitchFamily="1" charset="0"/>
              </a:rPr>
              <a:t>[</a:t>
            </a:r>
            <a:r>
              <a:rPr lang="en-GB" sz="1800">
                <a:solidFill>
                  <a:srgbClr val="008000"/>
                </a:solidFill>
                <a:latin typeface="Courier 10 Pitch" pitchFamily="1" charset="0"/>
              </a:rPr>
              <a:t>'strColourBg'</a:t>
            </a:r>
            <a:r>
              <a:rPr lang="en-GB" sz="1800">
                <a:solidFill>
                  <a:srgbClr val="0000FF"/>
                </a:solidFill>
                <a:latin typeface="Courier 10 Pitch" pitchFamily="1" charset="0"/>
              </a:rPr>
              <a:t>] = </a:t>
            </a:r>
            <a:r>
              <a:rPr lang="en-GB" sz="1800">
                <a:solidFill>
                  <a:srgbClr val="008000"/>
                </a:solidFill>
                <a:latin typeface="Courier 10 Pitch" pitchFamily="1" charset="0"/>
              </a:rPr>
              <a:t>"red"</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else echo </a:t>
            </a:r>
            <a:r>
              <a:rPr lang="en-GB" sz="1800">
                <a:solidFill>
                  <a:srgbClr val="008000"/>
                </a:solidFill>
                <a:latin typeface="Courier 10 Pitch" pitchFamily="1" charset="0"/>
              </a:rPr>
              <a:t>"Currently Bg set to "</a:t>
            </a:r>
            <a:r>
              <a:rPr lang="en-GB" sz="1800">
                <a:solidFill>
                  <a:srgbClr val="0000FF"/>
                </a:solidFill>
                <a:latin typeface="Courier 10 Pitch" pitchFamily="1" charset="0"/>
              </a:rPr>
              <a:t> </a:t>
            </a:r>
            <a:r>
              <a:rPr lang="en-GB" sz="1800">
                <a:solidFill>
                  <a:srgbClr val="FF0000"/>
                </a:solidFill>
                <a:latin typeface="Courier 10 Pitch" pitchFamily="1" charset="0"/>
              </a:rPr>
              <a:t>. $_SESSION</a:t>
            </a:r>
            <a:r>
              <a:rPr lang="en-GB" sz="1800">
                <a:solidFill>
                  <a:srgbClr val="0000FF"/>
                </a:solidFill>
                <a:latin typeface="Courier 10 Pitch" pitchFamily="1" charset="0"/>
              </a:rPr>
              <a:t>[</a:t>
            </a:r>
            <a:r>
              <a:rPr lang="en-GB" sz="1800">
                <a:solidFill>
                  <a:srgbClr val="008000"/>
                </a:solidFill>
                <a:latin typeface="Courier 10 Pitch" pitchFamily="1" charset="0"/>
              </a:rPr>
              <a:t>'strColourBg</a:t>
            </a:r>
            <a:r>
              <a:rPr lang="en-GB" sz="1800">
                <a:solidFill>
                  <a:srgbClr val="0000FF"/>
                </a:solidFill>
                <a:latin typeface="Courier 10 Pitch" pitchFamily="1" charset="0"/>
              </a:rPr>
              <a:t>'] .</a:t>
            </a:r>
            <a:r>
              <a:rPr lang="en-GB" sz="1800">
                <a:solidFill>
                  <a:srgbClr val="008000"/>
                </a:solidFill>
                <a:latin typeface="Courier 10 Pitch" pitchFamily="1" charset="0"/>
              </a:rPr>
              <a:t> "&lt;br&gt;"</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if(!isset(</a:t>
            </a:r>
            <a:r>
              <a:rPr lang="en-GB" sz="1800">
                <a:solidFill>
                  <a:srgbClr val="FF0000"/>
                </a:solidFill>
                <a:latin typeface="Courier 10 Pitch" pitchFamily="1" charset="0"/>
              </a:rPr>
              <a:t>$_SESSION</a:t>
            </a:r>
            <a:r>
              <a:rPr lang="en-GB" sz="1800">
                <a:solidFill>
                  <a:srgbClr val="0000FF"/>
                </a:solidFill>
                <a:latin typeface="Courier 10 Pitch" pitchFamily="1" charset="0"/>
              </a:rPr>
              <a:t>[</a:t>
            </a:r>
            <a:r>
              <a:rPr lang="en-GB" sz="1800">
                <a:solidFill>
                  <a:srgbClr val="008000"/>
                </a:solidFill>
                <a:latin typeface="Courier 10 Pitch" pitchFamily="1" charset="0"/>
              </a:rPr>
              <a:t>'strColourFg'</a:t>
            </a:r>
            <a:r>
              <a:rPr lang="en-GB" sz="1800">
                <a:solidFill>
                  <a:srgbClr val="0000FF"/>
                </a:solidFill>
                <a:latin typeface="Courier 10 Pitch" pitchFamily="1" charset="0"/>
              </a:rPr>
              <a:t>])) </a:t>
            </a:r>
            <a:r>
              <a:rPr lang="en-GB" sz="1800">
                <a:solidFill>
                  <a:srgbClr val="FF0000"/>
                </a:solidFill>
                <a:latin typeface="Courier 10 Pitch" pitchFamily="1" charset="0"/>
              </a:rPr>
              <a:t>$_SESSION</a:t>
            </a:r>
            <a:r>
              <a:rPr lang="en-GB" sz="1800">
                <a:solidFill>
                  <a:srgbClr val="0000FF"/>
                </a:solidFill>
                <a:latin typeface="Courier 10 Pitch" pitchFamily="1" charset="0"/>
              </a:rPr>
              <a:t>[</a:t>
            </a:r>
            <a:r>
              <a:rPr lang="en-GB" sz="1800">
                <a:solidFill>
                  <a:srgbClr val="008000"/>
                </a:solidFill>
                <a:latin typeface="Courier 10 Pitch" pitchFamily="1" charset="0"/>
              </a:rPr>
              <a:t>'strColourFg'</a:t>
            </a:r>
            <a:r>
              <a:rPr lang="en-GB" sz="1800">
                <a:solidFill>
                  <a:srgbClr val="0000FF"/>
                </a:solidFill>
                <a:latin typeface="Courier 10 Pitch" pitchFamily="1" charset="0"/>
              </a:rPr>
              <a:t>] = </a:t>
            </a:r>
            <a:r>
              <a:rPr lang="en-GB" sz="1800">
                <a:solidFill>
                  <a:srgbClr val="008000"/>
                </a:solidFill>
                <a:latin typeface="Courier 10 Pitch" pitchFamily="1" charset="0"/>
              </a:rPr>
              <a:t>"yellow"</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else echo</a:t>
            </a:r>
            <a:r>
              <a:rPr lang="en-GB" sz="1800">
                <a:solidFill>
                  <a:srgbClr val="008000"/>
                </a:solidFill>
                <a:latin typeface="Courier 10 Pitch" pitchFamily="1" charset="0"/>
              </a:rPr>
              <a:t> "Currently Fg set to "</a:t>
            </a:r>
            <a:r>
              <a:rPr lang="en-GB" sz="1800">
                <a:solidFill>
                  <a:srgbClr val="0000FF"/>
                </a:solidFill>
                <a:latin typeface="Courier 10 Pitch" pitchFamily="1" charset="0"/>
              </a:rPr>
              <a:t> </a:t>
            </a:r>
            <a:r>
              <a:rPr lang="en-GB" sz="1800">
                <a:solidFill>
                  <a:srgbClr val="FF0000"/>
                </a:solidFill>
                <a:latin typeface="Courier 10 Pitch" pitchFamily="1" charset="0"/>
              </a:rPr>
              <a:t>. $_SESSION</a:t>
            </a:r>
            <a:r>
              <a:rPr lang="en-GB" sz="1800">
                <a:solidFill>
                  <a:srgbClr val="0000FF"/>
                </a:solidFill>
                <a:latin typeface="Courier 10 Pitch" pitchFamily="1" charset="0"/>
              </a:rPr>
              <a:t>[</a:t>
            </a:r>
            <a:r>
              <a:rPr lang="en-GB" sz="1800">
                <a:solidFill>
                  <a:srgbClr val="008000"/>
                </a:solidFill>
                <a:latin typeface="Courier 10 Pitch" pitchFamily="1" charset="0"/>
              </a:rPr>
              <a:t>'strColourFg</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endParaRPr lang="en-GB" sz="1800">
              <a:solidFill>
                <a:srgbClr val="0000FF"/>
              </a:solidFill>
              <a:latin typeface="Courier 10 Pitch" pitchFamily="1" charset="0"/>
            </a:endParaRP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if(isset(</a:t>
            </a:r>
            <a:r>
              <a:rPr lang="en-GB" sz="1800">
                <a:solidFill>
                  <a:srgbClr val="FF0000"/>
                </a:solidFill>
                <a:latin typeface="Courier 10 Pitch" pitchFamily="1" charset="0"/>
              </a:rPr>
              <a:t>$_POST</a:t>
            </a:r>
            <a:r>
              <a:rPr lang="en-GB" sz="1800">
                <a:solidFill>
                  <a:srgbClr val="0000FF"/>
                </a:solidFill>
                <a:latin typeface="Courier 10 Pitch" pitchFamily="1" charset="0"/>
              </a:rPr>
              <a:t>[</a:t>
            </a:r>
            <a:r>
              <a:rPr lang="en-GB" sz="1800">
                <a:solidFill>
                  <a:srgbClr val="008000"/>
                </a:solidFill>
                <a:latin typeface="Courier 10 Pitch" pitchFamily="1" charset="0"/>
              </a:rPr>
              <a:t>"submit"</a:t>
            </a:r>
            <a:r>
              <a:rPr lang="en-GB" sz="1800">
                <a:solidFill>
                  <a:srgbClr val="0000FF"/>
                </a:solidFill>
                <a:latin typeface="Courier 10 Pitch" pitchFamily="1" charset="0"/>
              </a:rPr>
              <a:t>]) ) {</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 </a:t>
            </a:r>
            <a:r>
              <a:rPr lang="en-GB" sz="1800">
                <a:solidFill>
                  <a:srgbClr val="FF0000"/>
                </a:solidFill>
                <a:latin typeface="Courier 10 Pitch" pitchFamily="1" charset="0"/>
              </a:rPr>
              <a:t> $strColourBg</a:t>
            </a:r>
            <a:r>
              <a:rPr lang="en-GB" sz="1800">
                <a:solidFill>
                  <a:srgbClr val="0000FF"/>
                </a:solidFill>
                <a:latin typeface="Courier 10 Pitch" pitchFamily="1" charset="0"/>
              </a:rPr>
              <a:t> = </a:t>
            </a:r>
            <a:r>
              <a:rPr lang="en-GB" sz="1800">
                <a:solidFill>
                  <a:srgbClr val="FF0000"/>
                </a:solidFill>
                <a:latin typeface="Courier 10 Pitch" pitchFamily="1" charset="0"/>
              </a:rPr>
              <a:t>$_POST</a:t>
            </a:r>
            <a:r>
              <a:rPr lang="en-GB" sz="1800">
                <a:solidFill>
                  <a:srgbClr val="0000FF"/>
                </a:solidFill>
                <a:latin typeface="Courier 10 Pitch" pitchFamily="1" charset="0"/>
              </a:rPr>
              <a:t>[</a:t>
            </a:r>
            <a:r>
              <a:rPr lang="en-GB" sz="1800">
                <a:solidFill>
                  <a:srgbClr val="008000"/>
                </a:solidFill>
                <a:latin typeface="Courier 10 Pitch" pitchFamily="1" charset="0"/>
              </a:rPr>
              <a:t>"strNewBg"</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  </a:t>
            </a:r>
            <a:r>
              <a:rPr lang="en-GB" sz="1800">
                <a:solidFill>
                  <a:srgbClr val="FF0000"/>
                </a:solidFill>
                <a:latin typeface="Courier 10 Pitch" pitchFamily="1" charset="0"/>
              </a:rPr>
              <a:t>$strColourFg</a:t>
            </a:r>
            <a:r>
              <a:rPr lang="en-GB" sz="1800">
                <a:solidFill>
                  <a:srgbClr val="0000FF"/>
                </a:solidFill>
                <a:latin typeface="Courier 10 Pitch" pitchFamily="1" charset="0"/>
              </a:rPr>
              <a:t> = </a:t>
            </a:r>
            <a:r>
              <a:rPr lang="en-GB" sz="1800">
                <a:solidFill>
                  <a:srgbClr val="FF0000"/>
                </a:solidFill>
                <a:latin typeface="Courier 10 Pitch" pitchFamily="1" charset="0"/>
              </a:rPr>
              <a:t>$_POST</a:t>
            </a:r>
            <a:r>
              <a:rPr lang="en-GB" sz="1800">
                <a:solidFill>
                  <a:srgbClr val="0000FF"/>
                </a:solidFill>
                <a:latin typeface="Courier 10 Pitch" pitchFamily="1" charset="0"/>
              </a:rPr>
              <a:t>[</a:t>
            </a:r>
            <a:r>
              <a:rPr lang="en-GB" sz="1800">
                <a:solidFill>
                  <a:srgbClr val="008000"/>
                </a:solidFill>
                <a:latin typeface="Courier 10 Pitch" pitchFamily="1" charset="0"/>
              </a:rPr>
              <a:t>"strNewFg"</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  </a:t>
            </a:r>
            <a:r>
              <a:rPr lang="en-GB" sz="1800">
                <a:solidFill>
                  <a:srgbClr val="FF0000"/>
                </a:solidFill>
                <a:latin typeface="Courier 10 Pitch" pitchFamily="1" charset="0"/>
              </a:rPr>
              <a:t>$_SESSION</a:t>
            </a:r>
            <a:r>
              <a:rPr lang="en-GB" sz="1800">
                <a:solidFill>
                  <a:srgbClr val="008000"/>
                </a:solidFill>
                <a:latin typeface="Courier 10 Pitch" pitchFamily="1" charset="0"/>
              </a:rPr>
              <a:t>['strColourBg'</a:t>
            </a:r>
            <a:r>
              <a:rPr lang="en-GB" sz="1800">
                <a:solidFill>
                  <a:srgbClr val="0000FF"/>
                </a:solidFill>
                <a:latin typeface="Courier 10 Pitch" pitchFamily="1" charset="0"/>
              </a:rPr>
              <a:t>] = </a:t>
            </a:r>
            <a:r>
              <a:rPr lang="en-GB" sz="1800">
                <a:solidFill>
                  <a:srgbClr val="FF0000"/>
                </a:solidFill>
                <a:latin typeface="Courier 10 Pitch" pitchFamily="1" charset="0"/>
              </a:rPr>
              <a:t>$strColourBg</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  </a:t>
            </a:r>
            <a:r>
              <a:rPr lang="en-GB" sz="1800">
                <a:solidFill>
                  <a:srgbClr val="FF0000"/>
                </a:solidFill>
                <a:latin typeface="Courier 10 Pitch" pitchFamily="1" charset="0"/>
              </a:rPr>
              <a:t>$_SESSION</a:t>
            </a:r>
            <a:r>
              <a:rPr lang="en-GB" sz="1800">
                <a:solidFill>
                  <a:srgbClr val="0000FF"/>
                </a:solidFill>
                <a:latin typeface="Courier 10 Pitch" pitchFamily="1" charset="0"/>
              </a:rPr>
              <a:t>[</a:t>
            </a:r>
            <a:r>
              <a:rPr lang="en-GB" sz="1800">
                <a:solidFill>
                  <a:srgbClr val="008000"/>
                </a:solidFill>
                <a:latin typeface="Courier 10 Pitch" pitchFamily="1" charset="0"/>
              </a:rPr>
              <a:t>'strColourFg</a:t>
            </a:r>
            <a:r>
              <a:rPr lang="en-GB" sz="1800">
                <a:solidFill>
                  <a:srgbClr val="0000FF"/>
                </a:solidFill>
                <a:latin typeface="Courier 10 Pitch" pitchFamily="1" charset="0"/>
              </a:rPr>
              <a:t>'] =</a:t>
            </a:r>
            <a:r>
              <a:rPr lang="en-GB" sz="1800">
                <a:solidFill>
                  <a:srgbClr val="FF0000"/>
                </a:solidFill>
                <a:latin typeface="Courier 10 Pitch" pitchFamily="1" charset="0"/>
              </a:rPr>
              <a:t> $strColourFg</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  echo </a:t>
            </a:r>
            <a:r>
              <a:rPr lang="en-GB" sz="1800">
                <a:solidFill>
                  <a:srgbClr val="008000"/>
                </a:solidFill>
                <a:latin typeface="Courier 10 Pitch" pitchFamily="1" charset="0"/>
              </a:rPr>
              <a:t>"&lt;br&gt;New Settings"</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else {</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  </a:t>
            </a:r>
            <a:r>
              <a:rPr lang="en-GB" sz="1800">
                <a:solidFill>
                  <a:srgbClr val="FF0000"/>
                </a:solidFill>
                <a:latin typeface="Courier 10 Pitch" pitchFamily="1" charset="0"/>
              </a:rPr>
              <a:t>$strColourBg</a:t>
            </a:r>
            <a:r>
              <a:rPr lang="en-GB" sz="1800">
                <a:solidFill>
                  <a:srgbClr val="0000FF"/>
                </a:solidFill>
                <a:latin typeface="Courier 10 Pitch" pitchFamily="1" charset="0"/>
              </a:rPr>
              <a:t> = </a:t>
            </a:r>
            <a:r>
              <a:rPr lang="en-GB" sz="1800">
                <a:solidFill>
                  <a:srgbClr val="FF0000"/>
                </a:solidFill>
                <a:latin typeface="Courier 10 Pitch" pitchFamily="1" charset="0"/>
              </a:rPr>
              <a:t>$_SESSION</a:t>
            </a:r>
            <a:r>
              <a:rPr lang="en-GB" sz="1800">
                <a:solidFill>
                  <a:srgbClr val="0000FF"/>
                </a:solidFill>
                <a:latin typeface="Courier 10 Pitch" pitchFamily="1" charset="0"/>
              </a:rPr>
              <a:t>[</a:t>
            </a:r>
            <a:r>
              <a:rPr lang="en-GB" sz="1800">
                <a:solidFill>
                  <a:srgbClr val="008000"/>
                </a:solidFill>
                <a:latin typeface="Courier 10 Pitch" pitchFamily="1" charset="0"/>
              </a:rPr>
              <a:t>'strColourBg'</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  </a:t>
            </a:r>
            <a:r>
              <a:rPr lang="en-GB" sz="1800">
                <a:solidFill>
                  <a:srgbClr val="FF0000"/>
                </a:solidFill>
                <a:latin typeface="Courier 10 Pitch" pitchFamily="1" charset="0"/>
              </a:rPr>
              <a:t>$strColourFg</a:t>
            </a:r>
            <a:r>
              <a:rPr lang="en-GB" sz="1800">
                <a:solidFill>
                  <a:srgbClr val="0000FF"/>
                </a:solidFill>
                <a:latin typeface="Courier 10 Pitch" pitchFamily="1" charset="0"/>
              </a:rPr>
              <a:t> = </a:t>
            </a:r>
            <a:r>
              <a:rPr lang="en-GB" sz="1800">
                <a:solidFill>
                  <a:srgbClr val="FF0000"/>
                </a:solidFill>
                <a:latin typeface="Courier 10 Pitch" pitchFamily="1" charset="0"/>
              </a:rPr>
              <a:t>$_SESSION</a:t>
            </a:r>
            <a:r>
              <a:rPr lang="en-GB" sz="1800">
                <a:solidFill>
                  <a:srgbClr val="0000FF"/>
                </a:solidFill>
                <a:latin typeface="Courier 10 Pitch" pitchFamily="1" charset="0"/>
              </a:rPr>
              <a:t>[</a:t>
            </a:r>
            <a:r>
              <a:rPr lang="en-GB" sz="1800">
                <a:solidFill>
                  <a:srgbClr val="008000"/>
                </a:solidFill>
                <a:latin typeface="Courier 10 Pitch" pitchFamily="1" charset="0"/>
              </a:rPr>
              <a:t>'strColourFg'</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  echo </a:t>
            </a:r>
            <a:r>
              <a:rPr lang="en-GB" sz="1800">
                <a:solidFill>
                  <a:srgbClr val="008000"/>
                </a:solidFill>
                <a:latin typeface="Courier 10 Pitch" pitchFamily="1" charset="0"/>
              </a:rPr>
              <a:t>"&lt;br&gt;Keep old settings"</a:t>
            </a: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1800">
                <a:solidFill>
                  <a:srgbClr val="0000FF"/>
                </a:solidFill>
                <a:latin typeface="Courier 10 Pitch" pitchFamily="1" charset="0"/>
              </a:rPr>
              <a:t>?&gt;</a:t>
            </a:r>
          </a:p>
        </p:txBody>
      </p:sp>
      <p:sp>
        <p:nvSpPr>
          <p:cNvPr id="73731"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B27ADE8B-8D09-41DC-AC31-599225F2D6F9}" type="slidenum">
              <a:rPr lang="en-GB" altLang="en-US" smtClean="0"/>
              <a:pPr/>
              <a:t>32</a:t>
            </a:fld>
            <a:endParaRPr lang="en-GB" altLang="en-US"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a:extLst>
              <a:ext uri="{FF2B5EF4-FFF2-40B4-BE49-F238E27FC236}">
                <a16:creationId xmlns:a16="http://schemas.microsoft.com/office/drawing/2014/main" id="{226A3B8A-7D99-764E-B3C1-B469B7ECF630}"/>
              </a:ext>
            </a:extLst>
          </p:cNvPr>
          <p:cNvSpPr>
            <a:spLocks noGrp="1" noChangeArrowheads="1"/>
          </p:cNvSpPr>
          <p:nvPr>
            <p:ph type="title"/>
          </p:nvPr>
        </p:nvSpPr>
        <p:spPr>
          <a:xfrm>
            <a:off x="503238" y="47625"/>
            <a:ext cx="9070975" cy="779463"/>
          </a:xfrm>
        </p:spPr>
        <p:txBody>
          <a:bodyPr tIns="2772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a:t>Session Example 3 (cont.)</a:t>
            </a:r>
          </a:p>
        </p:txBody>
      </p:sp>
      <p:sp>
        <p:nvSpPr>
          <p:cNvPr id="34819" name="Rectangle 2">
            <a:extLst>
              <a:ext uri="{FF2B5EF4-FFF2-40B4-BE49-F238E27FC236}">
                <a16:creationId xmlns:a16="http://schemas.microsoft.com/office/drawing/2014/main" id="{9A14D05F-F604-C848-9ACE-4B1DECB00447}"/>
              </a:ext>
            </a:extLst>
          </p:cNvPr>
          <p:cNvSpPr>
            <a:spLocks noGrp="1" noChangeArrowheads="1"/>
          </p:cNvSpPr>
          <p:nvPr>
            <p:ph idx="1"/>
          </p:nvPr>
        </p:nvSpPr>
        <p:spPr>
          <a:xfrm>
            <a:off x="468313" y="814388"/>
            <a:ext cx="9070975" cy="6719887"/>
          </a:xfrm>
        </p:spPr>
        <p:txBody>
          <a:bodyPr tIns="0" rtlCol="0">
            <a:normAutofit fontScale="62500" lnSpcReduction="20000"/>
          </a:bodyPr>
          <a:lstStyle/>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&lt;head&gt; &lt;style type="text/</a:t>
            </a:r>
            <a:r>
              <a:rPr lang="en-GB" sz="2000" dirty="0" err="1">
                <a:solidFill>
                  <a:srgbClr val="0000FF"/>
                </a:solidFill>
                <a:latin typeface="Courier 10 Pitch" pitchFamily="1" charset="0"/>
              </a:rPr>
              <a:t>css</a:t>
            </a:r>
            <a:r>
              <a:rPr lang="en-GB" sz="2000" dirty="0">
                <a:solidFill>
                  <a:srgbClr val="0000FF"/>
                </a:solidFill>
                <a:latin typeface="Courier 10 Pitch" pitchFamily="1" charset="0"/>
              </a:rPr>
              <a:t>"&gt; </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latin typeface="Courier 10 Pitch" pitchFamily="1" charset="0"/>
              </a:rPr>
              <a:t>body {background-</a:t>
            </a:r>
            <a:r>
              <a:rPr lang="en-GB" sz="2000" dirty="0" err="1">
                <a:latin typeface="Courier 10 Pitch" pitchFamily="1" charset="0"/>
              </a:rPr>
              <a:t>color</a:t>
            </a:r>
            <a:r>
              <a:rPr lang="en-GB" sz="2000" dirty="0">
                <a:latin typeface="Courier 10 Pitch" pitchFamily="1" charset="0"/>
              </a:rPr>
              <a:t>:</a:t>
            </a:r>
            <a:r>
              <a:rPr lang="en-GB" sz="2000" dirty="0">
                <a:solidFill>
                  <a:srgbClr val="0000FF"/>
                </a:solidFill>
                <a:latin typeface="Courier 10 Pitch" pitchFamily="1" charset="0"/>
              </a:rPr>
              <a:t> &lt;?</a:t>
            </a:r>
            <a:r>
              <a:rPr lang="en-GB" sz="2000" dirty="0" err="1">
                <a:solidFill>
                  <a:srgbClr val="0000FF"/>
                </a:solidFill>
                <a:latin typeface="Courier 10 Pitch" pitchFamily="1" charset="0"/>
              </a:rPr>
              <a:t>php</a:t>
            </a:r>
            <a:r>
              <a:rPr lang="en-GB" sz="2000" dirty="0">
                <a:solidFill>
                  <a:srgbClr val="0000FF"/>
                </a:solidFill>
                <a:latin typeface="Courier 10 Pitch" pitchFamily="1" charset="0"/>
              </a:rPr>
              <a:t> echo </a:t>
            </a:r>
            <a:r>
              <a:rPr lang="en-GB" sz="2000" dirty="0">
                <a:solidFill>
                  <a:srgbClr val="FF0000"/>
                </a:solidFill>
                <a:latin typeface="Courier 10 Pitch" pitchFamily="1" charset="0"/>
              </a:rPr>
              <a:t>$</a:t>
            </a:r>
            <a:r>
              <a:rPr lang="en-GB" sz="2000" dirty="0" err="1">
                <a:solidFill>
                  <a:srgbClr val="FF0000"/>
                </a:solidFill>
                <a:latin typeface="Courier 10 Pitch" pitchFamily="1" charset="0"/>
              </a:rPr>
              <a:t>strColourBg</a:t>
            </a:r>
            <a:r>
              <a:rPr lang="en-GB" sz="2000" dirty="0">
                <a:solidFill>
                  <a:srgbClr val="0000FF"/>
                </a:solidFill>
                <a:latin typeface="Courier 10 Pitch" pitchFamily="1" charset="0"/>
              </a:rPr>
              <a:t> ?&gt;}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latin typeface="Courier 10 Pitch" pitchFamily="1" charset="0"/>
              </a:rPr>
              <a:t>p {</a:t>
            </a:r>
            <a:r>
              <a:rPr lang="en-GB" sz="2000" dirty="0" err="1">
                <a:latin typeface="Courier 10 Pitch" pitchFamily="1" charset="0"/>
              </a:rPr>
              <a:t>color</a:t>
            </a:r>
            <a:r>
              <a:rPr lang="en-GB" sz="2000" dirty="0">
                <a:latin typeface="Courier 10 Pitch" pitchFamily="1" charset="0"/>
              </a:rPr>
              <a:t>:</a:t>
            </a:r>
            <a:r>
              <a:rPr lang="en-GB" sz="2000" dirty="0">
                <a:solidFill>
                  <a:srgbClr val="0000FF"/>
                </a:solidFill>
                <a:latin typeface="Courier 10 Pitch" pitchFamily="1" charset="0"/>
              </a:rPr>
              <a:t> &lt;?</a:t>
            </a:r>
            <a:r>
              <a:rPr lang="en-GB" sz="2000" dirty="0" err="1">
                <a:solidFill>
                  <a:srgbClr val="0000FF"/>
                </a:solidFill>
                <a:latin typeface="Courier 10 Pitch" pitchFamily="1" charset="0"/>
              </a:rPr>
              <a:t>php</a:t>
            </a:r>
            <a:r>
              <a:rPr lang="en-GB" sz="2000" dirty="0">
                <a:solidFill>
                  <a:srgbClr val="0000FF"/>
                </a:solidFill>
                <a:latin typeface="Courier 10 Pitch" pitchFamily="1" charset="0"/>
              </a:rPr>
              <a:t> echo </a:t>
            </a:r>
            <a:r>
              <a:rPr lang="en-GB" sz="2000" dirty="0">
                <a:solidFill>
                  <a:srgbClr val="FF0000"/>
                </a:solidFill>
                <a:latin typeface="Courier 10 Pitch" pitchFamily="1" charset="0"/>
              </a:rPr>
              <a:t>$</a:t>
            </a:r>
            <a:r>
              <a:rPr lang="en-GB" sz="2000" dirty="0" err="1">
                <a:solidFill>
                  <a:srgbClr val="FF0000"/>
                </a:solidFill>
                <a:latin typeface="Courier 10 Pitch" pitchFamily="1" charset="0"/>
              </a:rPr>
              <a:t>strColourFg</a:t>
            </a:r>
            <a:r>
              <a:rPr lang="en-GB" sz="2000" dirty="0">
                <a:solidFill>
                  <a:srgbClr val="0000FF"/>
                </a:solidFill>
                <a:latin typeface="Courier 10 Pitch" pitchFamily="1" charset="0"/>
              </a:rPr>
              <a: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latin typeface="Courier 10 Pitch" pitchFamily="1" charset="0"/>
              </a:rPr>
              <a:t>h2 {</a:t>
            </a:r>
            <a:r>
              <a:rPr lang="en-GB" sz="2000" dirty="0" err="1">
                <a:latin typeface="Courier 10 Pitch" pitchFamily="1" charset="0"/>
              </a:rPr>
              <a:t>color</a:t>
            </a:r>
            <a:r>
              <a:rPr lang="en-GB" sz="2000" dirty="0">
                <a:latin typeface="Courier 10 Pitch" pitchFamily="1" charset="0"/>
              </a:rPr>
              <a:t>:</a:t>
            </a:r>
            <a:r>
              <a:rPr lang="en-GB" sz="2000" dirty="0">
                <a:solidFill>
                  <a:srgbClr val="0000FF"/>
                </a:solidFill>
                <a:latin typeface="Courier 10 Pitch" pitchFamily="1" charset="0"/>
              </a:rPr>
              <a:t> &lt;?</a:t>
            </a:r>
            <a:r>
              <a:rPr lang="en-GB" sz="2000" dirty="0" err="1">
                <a:solidFill>
                  <a:srgbClr val="0000FF"/>
                </a:solidFill>
                <a:latin typeface="Courier 10 Pitch" pitchFamily="1" charset="0"/>
              </a:rPr>
              <a:t>php</a:t>
            </a:r>
            <a:r>
              <a:rPr lang="en-GB" sz="2000" dirty="0">
                <a:solidFill>
                  <a:srgbClr val="0000FF"/>
                </a:solidFill>
                <a:latin typeface="Courier 10 Pitch" pitchFamily="1" charset="0"/>
              </a:rPr>
              <a:t> echo </a:t>
            </a:r>
            <a:r>
              <a:rPr lang="en-GB" sz="2000" dirty="0">
                <a:solidFill>
                  <a:srgbClr val="FF0000"/>
                </a:solidFill>
                <a:latin typeface="Courier 10 Pitch" pitchFamily="1" charset="0"/>
              </a:rPr>
              <a:t>$</a:t>
            </a:r>
            <a:r>
              <a:rPr lang="en-GB" sz="2000" dirty="0" err="1">
                <a:solidFill>
                  <a:srgbClr val="FF0000"/>
                </a:solidFill>
                <a:latin typeface="Courier 10 Pitch" pitchFamily="1" charset="0"/>
              </a:rPr>
              <a:t>strColourFg</a:t>
            </a:r>
            <a:r>
              <a:rPr lang="en-GB" sz="2000" dirty="0">
                <a:solidFill>
                  <a:srgbClr val="0000FF"/>
                </a:solidFill>
                <a:latin typeface="Courier 10 Pitch" pitchFamily="1" charset="0"/>
              </a:rPr>
              <a: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&lt;/style&gt;&lt;/head&gt;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endParaRPr lang="en-GB" sz="2000" dirty="0">
              <a:solidFill>
                <a:srgbClr val="0000FF"/>
              </a:solidFill>
              <a:latin typeface="Courier 10 Pitch" pitchFamily="1" charset="0"/>
            </a:endParaRP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&lt;body&gt;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&lt;h2&gt;</a:t>
            </a:r>
            <a:r>
              <a:rPr lang="en-GB" sz="2000" dirty="0">
                <a:latin typeface="Courier 10 Pitch" pitchFamily="1" charset="0"/>
              </a:rPr>
              <a:t>h2 colour</a:t>
            </a:r>
            <a:r>
              <a:rPr lang="en-GB" sz="2000" dirty="0">
                <a:solidFill>
                  <a:srgbClr val="0000FF"/>
                </a:solidFill>
                <a:latin typeface="Courier 10 Pitch" pitchFamily="1" charset="0"/>
              </a:rPr>
              <a:t>&lt;/h2&gt;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&lt;form </a:t>
            </a:r>
            <a:r>
              <a:rPr lang="en-GB" sz="2000" dirty="0">
                <a:solidFill>
                  <a:srgbClr val="FF00FF"/>
                </a:solidFill>
                <a:latin typeface="Courier 10 Pitch" pitchFamily="1" charset="0"/>
              </a:rPr>
              <a:t>action =</a:t>
            </a:r>
            <a:r>
              <a:rPr lang="en-GB" sz="2000" dirty="0">
                <a:solidFill>
                  <a:srgbClr val="0000FF"/>
                </a:solidFill>
                <a:latin typeface="Courier 10 Pitch" pitchFamily="1" charset="0"/>
              </a:rPr>
              <a:t> '&lt;?</a:t>
            </a:r>
            <a:r>
              <a:rPr lang="en-GB" sz="2000" dirty="0" err="1">
                <a:solidFill>
                  <a:srgbClr val="0000FF"/>
                </a:solidFill>
                <a:latin typeface="Courier 10 Pitch" pitchFamily="1" charset="0"/>
              </a:rPr>
              <a:t>php</a:t>
            </a:r>
            <a:r>
              <a:rPr lang="en-GB" sz="2000" dirty="0">
                <a:solidFill>
                  <a:srgbClr val="0000FF"/>
                </a:solidFill>
                <a:latin typeface="Courier 10 Pitch" pitchFamily="1" charset="0"/>
              </a:rPr>
              <a:t> echo </a:t>
            </a:r>
            <a:r>
              <a:rPr lang="en-GB" sz="2000" dirty="0">
                <a:solidFill>
                  <a:srgbClr val="FF0000"/>
                </a:solidFill>
                <a:latin typeface="Courier 10 Pitch" pitchFamily="1" charset="0"/>
              </a:rPr>
              <a:t>$SERVER</a:t>
            </a:r>
            <a:r>
              <a:rPr lang="en-GB" sz="2000" dirty="0">
                <a:solidFill>
                  <a:srgbClr val="0000FF"/>
                </a:solidFill>
                <a:latin typeface="Courier 10 Pitch" pitchFamily="1" charset="0"/>
              </a:rPr>
              <a:t>[</a:t>
            </a:r>
            <a:r>
              <a:rPr lang="en-GB" sz="2000" dirty="0">
                <a:solidFill>
                  <a:srgbClr val="008000"/>
                </a:solidFill>
                <a:latin typeface="Courier 10 Pitch" pitchFamily="1" charset="0"/>
              </a:rPr>
              <a:t>"PHP_SELF"</a:t>
            </a:r>
            <a:r>
              <a:rPr lang="en-GB" sz="2000" dirty="0">
                <a:solidFill>
                  <a:srgbClr val="0000FF"/>
                </a:solidFill>
                <a:latin typeface="Courier 10 Pitch" pitchFamily="1" charset="0"/>
              </a:rPr>
              <a:t>] ?&gt;' </a:t>
            </a:r>
            <a:r>
              <a:rPr lang="en-GB" sz="2000" dirty="0">
                <a:solidFill>
                  <a:srgbClr val="FF00FF"/>
                </a:solidFill>
                <a:latin typeface="Courier 10 Pitch" pitchFamily="1" charset="0"/>
              </a:rPr>
              <a:t>method=</a:t>
            </a:r>
            <a:r>
              <a:rPr lang="en-GB" sz="2000" dirty="0">
                <a:solidFill>
                  <a:srgbClr val="0000FF"/>
                </a:solidFill>
                <a:latin typeface="Courier 10 Pitch" pitchFamily="1" charset="0"/>
              </a:rPr>
              <a:t>'post'&gt;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&lt;label </a:t>
            </a:r>
            <a:r>
              <a:rPr lang="en-GB" sz="2000" dirty="0">
                <a:solidFill>
                  <a:srgbClr val="FF00FF"/>
                </a:solidFill>
                <a:latin typeface="Courier 10 Pitch" pitchFamily="1" charset="0"/>
              </a:rPr>
              <a:t>for=</a:t>
            </a:r>
            <a:r>
              <a:rPr lang="en-GB" sz="2000" dirty="0">
                <a:solidFill>
                  <a:srgbClr val="008000"/>
                </a:solidFill>
                <a:latin typeface="Courier 10 Pitch" pitchFamily="1" charset="0"/>
              </a:rPr>
              <a:t>"</a:t>
            </a:r>
            <a:r>
              <a:rPr lang="en-GB" sz="2000" dirty="0" err="1">
                <a:solidFill>
                  <a:srgbClr val="008000"/>
                </a:solidFill>
                <a:latin typeface="Courier 10 Pitch" pitchFamily="1" charset="0"/>
              </a:rPr>
              <a:t>strNewBg</a:t>
            </a:r>
            <a:r>
              <a:rPr lang="en-GB" sz="2000" dirty="0">
                <a:solidFill>
                  <a:srgbClr val="008000"/>
                </a:solidFill>
                <a:latin typeface="Courier 10 Pitch" pitchFamily="1" charset="0"/>
              </a:rPr>
              <a:t>"</a:t>
            </a:r>
            <a:r>
              <a:rPr lang="en-GB" sz="2000" dirty="0">
                <a:solidFill>
                  <a:srgbClr val="0000FF"/>
                </a:solidFill>
                <a:latin typeface="Courier 10 Pitch" pitchFamily="1" charset="0"/>
              </a:rPr>
              <a:t>&gt; </a:t>
            </a:r>
            <a:r>
              <a:rPr lang="en-GB" sz="2000" dirty="0">
                <a:latin typeface="Courier 10 Pitch" pitchFamily="1" charset="0"/>
              </a:rPr>
              <a:t>Background colour:</a:t>
            </a:r>
            <a:r>
              <a:rPr lang="en-GB" sz="2000" dirty="0">
                <a:solidFill>
                  <a:srgbClr val="0000FF"/>
                </a:solidFill>
                <a:latin typeface="Courier 10 Pitch" pitchFamily="1" charset="0"/>
              </a:rPr>
              <a:t> &lt;/label&gt;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&lt;select </a:t>
            </a:r>
            <a:r>
              <a:rPr lang="en-GB" sz="2000" dirty="0">
                <a:solidFill>
                  <a:srgbClr val="FF00FF"/>
                </a:solidFill>
                <a:latin typeface="Courier 10 Pitch" pitchFamily="1" charset="0"/>
              </a:rPr>
              <a:t>name=</a:t>
            </a:r>
            <a:r>
              <a:rPr lang="en-GB" sz="2000" dirty="0">
                <a:solidFill>
                  <a:srgbClr val="008000"/>
                </a:solidFill>
                <a:latin typeface="Courier 10 Pitch" pitchFamily="1" charset="0"/>
              </a:rPr>
              <a:t>'</a:t>
            </a:r>
            <a:r>
              <a:rPr lang="en-GB" sz="2000" dirty="0" err="1">
                <a:solidFill>
                  <a:srgbClr val="008000"/>
                </a:solidFill>
                <a:latin typeface="Courier 10 Pitch" pitchFamily="1" charset="0"/>
              </a:rPr>
              <a:t>strNewBg</a:t>
            </a:r>
            <a:r>
              <a:rPr lang="en-GB" sz="2000" dirty="0">
                <a:solidFill>
                  <a:srgbClr val="008000"/>
                </a:solidFill>
                <a:latin typeface="Courier 10 Pitch" pitchFamily="1" charset="0"/>
              </a:rPr>
              <a:t>'</a:t>
            </a:r>
            <a:r>
              <a:rPr lang="en-GB" sz="2000" dirty="0">
                <a:solidFill>
                  <a:srgbClr val="0000FF"/>
                </a:solidFill>
                <a:latin typeface="Courier 10 Pitch" pitchFamily="1" charset="0"/>
              </a:rPr>
              <a:t> </a:t>
            </a:r>
            <a:r>
              <a:rPr lang="en-GB" sz="2000" dirty="0">
                <a:solidFill>
                  <a:srgbClr val="FF00FF"/>
                </a:solidFill>
                <a:latin typeface="Courier 10 Pitch" pitchFamily="1" charset="0"/>
              </a:rPr>
              <a:t>id=</a:t>
            </a:r>
            <a:r>
              <a:rPr lang="en-GB" sz="2000" dirty="0">
                <a:solidFill>
                  <a:srgbClr val="008000"/>
                </a:solidFill>
                <a:latin typeface="Courier 10 Pitch" pitchFamily="1" charset="0"/>
              </a:rPr>
              <a:t>'</a:t>
            </a:r>
            <a:r>
              <a:rPr lang="en-GB" sz="2000" dirty="0" err="1">
                <a:solidFill>
                  <a:srgbClr val="008000"/>
                </a:solidFill>
                <a:latin typeface="Courier 10 Pitch" pitchFamily="1" charset="0"/>
              </a:rPr>
              <a:t>strNewBg</a:t>
            </a:r>
            <a:r>
              <a:rPr lang="en-GB" sz="2000" dirty="0">
                <a:solidFill>
                  <a:srgbClr val="008000"/>
                </a:solidFill>
                <a:latin typeface="Courier 10 Pitch" pitchFamily="1" charset="0"/>
              </a:rPr>
              <a:t>'</a:t>
            </a:r>
            <a:r>
              <a:rPr lang="en-GB" sz="2000" dirty="0">
                <a:solidFill>
                  <a:srgbClr val="0000FF"/>
                </a:solidFill>
                <a:latin typeface="Courier 10 Pitch" pitchFamily="1" charset="0"/>
              </a:rPr>
              <a: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 &lt;option&gt;</a:t>
            </a:r>
            <a:r>
              <a:rPr lang="en-GB" sz="2000" dirty="0">
                <a:latin typeface="Courier 10 Pitch" pitchFamily="1" charset="0"/>
              </a:rPr>
              <a:t>red</a:t>
            </a:r>
            <a:r>
              <a:rPr lang="en-GB" sz="2000" dirty="0">
                <a:solidFill>
                  <a:srgbClr val="0000FF"/>
                </a:solidFill>
                <a:latin typeface="Courier 10 Pitch" pitchFamily="1" charset="0"/>
              </a:rPr>
              <a:t>&lt;/option&gt; ...  &lt;option&gt;</a:t>
            </a:r>
            <a:r>
              <a:rPr lang="en-GB" sz="2000" dirty="0">
                <a:latin typeface="Courier 10 Pitch" pitchFamily="1" charset="0"/>
              </a:rPr>
              <a:t>grey</a:t>
            </a:r>
            <a:r>
              <a:rPr lang="en-GB" sz="2000" dirty="0">
                <a:solidFill>
                  <a:srgbClr val="0000FF"/>
                </a:solidFill>
                <a:latin typeface="Courier 10 Pitch" pitchFamily="1" charset="0"/>
              </a:rPr>
              <a:t>&lt;/option&gt;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&lt;/select&gt;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&lt;label </a:t>
            </a:r>
            <a:r>
              <a:rPr lang="en-GB" sz="2000" dirty="0">
                <a:solidFill>
                  <a:srgbClr val="FF00FF"/>
                </a:solidFill>
                <a:latin typeface="Courier 10 Pitch" pitchFamily="1" charset="0"/>
              </a:rPr>
              <a:t>for=</a:t>
            </a:r>
            <a:r>
              <a:rPr lang="en-GB" sz="2000" dirty="0">
                <a:solidFill>
                  <a:srgbClr val="008000"/>
                </a:solidFill>
                <a:latin typeface="Courier 10 Pitch" pitchFamily="1" charset="0"/>
              </a:rPr>
              <a:t>"</a:t>
            </a:r>
            <a:r>
              <a:rPr lang="en-GB" sz="2000" dirty="0" err="1">
                <a:solidFill>
                  <a:srgbClr val="008000"/>
                </a:solidFill>
                <a:latin typeface="Courier 10 Pitch" pitchFamily="1" charset="0"/>
              </a:rPr>
              <a:t>strNewFg</a:t>
            </a:r>
            <a:r>
              <a:rPr lang="en-GB" sz="2000" dirty="0">
                <a:solidFill>
                  <a:srgbClr val="008000"/>
                </a:solidFill>
                <a:latin typeface="Courier 10 Pitch" pitchFamily="1" charset="0"/>
              </a:rPr>
              <a:t>"</a:t>
            </a:r>
            <a:r>
              <a:rPr lang="en-GB" sz="2000" dirty="0">
                <a:solidFill>
                  <a:srgbClr val="0000FF"/>
                </a:solidFill>
                <a:latin typeface="Courier 10 Pitch" pitchFamily="1" charset="0"/>
              </a:rPr>
              <a:t>&gt; </a:t>
            </a:r>
            <a:r>
              <a:rPr lang="en-GB" sz="2000" dirty="0">
                <a:latin typeface="Courier 10 Pitch" pitchFamily="1" charset="0"/>
              </a:rPr>
              <a:t>Text colour:</a:t>
            </a:r>
            <a:r>
              <a:rPr lang="en-GB" sz="2000" dirty="0">
                <a:solidFill>
                  <a:srgbClr val="0000FF"/>
                </a:solidFill>
                <a:latin typeface="Courier 10 Pitch" pitchFamily="1" charset="0"/>
              </a:rPr>
              <a:t> &lt;/label&gt;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&lt;select </a:t>
            </a:r>
            <a:r>
              <a:rPr lang="en-GB" sz="2000" dirty="0">
                <a:solidFill>
                  <a:srgbClr val="FF00FF"/>
                </a:solidFill>
                <a:latin typeface="Courier 10 Pitch" pitchFamily="1" charset="0"/>
              </a:rPr>
              <a:t>name=</a:t>
            </a:r>
            <a:r>
              <a:rPr lang="en-GB" sz="2000" dirty="0">
                <a:solidFill>
                  <a:srgbClr val="008000"/>
                </a:solidFill>
                <a:latin typeface="Courier 10 Pitch" pitchFamily="1" charset="0"/>
              </a:rPr>
              <a:t>'</a:t>
            </a:r>
            <a:r>
              <a:rPr lang="en-GB" sz="2000" dirty="0" err="1">
                <a:solidFill>
                  <a:srgbClr val="008000"/>
                </a:solidFill>
                <a:latin typeface="Courier 10 Pitch" pitchFamily="1" charset="0"/>
              </a:rPr>
              <a:t>strNewFg</a:t>
            </a:r>
            <a:r>
              <a:rPr lang="en-GB" sz="2000" dirty="0">
                <a:solidFill>
                  <a:srgbClr val="008000"/>
                </a:solidFill>
                <a:latin typeface="Courier 10 Pitch" pitchFamily="1" charset="0"/>
              </a:rPr>
              <a:t>'</a:t>
            </a:r>
            <a:r>
              <a:rPr lang="en-GB" sz="2000" dirty="0">
                <a:solidFill>
                  <a:srgbClr val="0000FF"/>
                </a:solidFill>
                <a:latin typeface="Courier 10 Pitch" pitchFamily="1" charset="0"/>
              </a:rPr>
              <a:t> </a:t>
            </a:r>
            <a:r>
              <a:rPr lang="en-GB" sz="2000" dirty="0">
                <a:solidFill>
                  <a:srgbClr val="FF00FF"/>
                </a:solidFill>
                <a:latin typeface="Courier 10 Pitch" pitchFamily="1" charset="0"/>
              </a:rPr>
              <a:t>id=</a:t>
            </a:r>
            <a:r>
              <a:rPr lang="en-GB" sz="2000" dirty="0">
                <a:solidFill>
                  <a:srgbClr val="008000"/>
                </a:solidFill>
                <a:latin typeface="Courier 10 Pitch" pitchFamily="1" charset="0"/>
              </a:rPr>
              <a:t>'</a:t>
            </a:r>
            <a:r>
              <a:rPr lang="en-GB" sz="2000" dirty="0" err="1">
                <a:solidFill>
                  <a:srgbClr val="008000"/>
                </a:solidFill>
                <a:latin typeface="Courier 10 Pitch" pitchFamily="1" charset="0"/>
              </a:rPr>
              <a:t>strNewFg</a:t>
            </a:r>
            <a:r>
              <a:rPr lang="en-GB" sz="2000" dirty="0">
                <a:solidFill>
                  <a:srgbClr val="008000"/>
                </a:solidFill>
                <a:latin typeface="Courier 10 Pitch" pitchFamily="1" charset="0"/>
              </a:rPr>
              <a:t>'</a:t>
            </a:r>
            <a:r>
              <a:rPr lang="en-GB" sz="2000" dirty="0">
                <a:solidFill>
                  <a:srgbClr val="0000FF"/>
                </a:solidFill>
                <a:latin typeface="Courier 10 Pitch" pitchFamily="1" charset="0"/>
              </a:rPr>
              <a: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 &lt;option&gt;</a:t>
            </a:r>
            <a:r>
              <a:rPr lang="en-GB" sz="2000" dirty="0">
                <a:latin typeface="Courier 10 Pitch" pitchFamily="1" charset="0"/>
              </a:rPr>
              <a:t>yellow</a:t>
            </a:r>
            <a:r>
              <a:rPr lang="en-GB" sz="2000" dirty="0">
                <a:solidFill>
                  <a:srgbClr val="0000FF"/>
                </a:solidFill>
                <a:latin typeface="Courier 10 Pitch" pitchFamily="1" charset="0"/>
              </a:rPr>
              <a:t>&lt;/option&gt; ... &lt;option&gt;</a:t>
            </a:r>
            <a:r>
              <a:rPr lang="en-GB" sz="2000" dirty="0">
                <a:latin typeface="Courier 10 Pitch" pitchFamily="1" charset="0"/>
              </a:rPr>
              <a:t>grey</a:t>
            </a:r>
            <a:r>
              <a:rPr lang="en-GB" sz="2000" dirty="0">
                <a:solidFill>
                  <a:srgbClr val="0000FF"/>
                </a:solidFill>
                <a:latin typeface="Courier 10 Pitch" pitchFamily="1" charset="0"/>
              </a:rPr>
              <a:t>&lt;/option&gt;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&lt;/select&gt;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&lt;input </a:t>
            </a:r>
            <a:r>
              <a:rPr lang="en-GB" sz="2000" dirty="0">
                <a:solidFill>
                  <a:srgbClr val="FF00FF"/>
                </a:solidFill>
                <a:latin typeface="Courier 10 Pitch" pitchFamily="1" charset="0"/>
              </a:rPr>
              <a:t>type=</a:t>
            </a:r>
            <a:r>
              <a:rPr lang="en-GB" sz="2000" dirty="0">
                <a:solidFill>
                  <a:srgbClr val="008000"/>
                </a:solidFill>
                <a:latin typeface="Courier 10 Pitch" pitchFamily="1" charset="0"/>
              </a:rPr>
              <a:t>'submit'</a:t>
            </a:r>
            <a:r>
              <a:rPr lang="en-GB" sz="2000" dirty="0">
                <a:solidFill>
                  <a:srgbClr val="0000FF"/>
                </a:solidFill>
                <a:latin typeface="Courier 10 Pitch" pitchFamily="1" charset="0"/>
              </a:rPr>
              <a:t> </a:t>
            </a:r>
            <a:r>
              <a:rPr lang="en-GB" sz="2000" dirty="0">
                <a:solidFill>
                  <a:srgbClr val="FF00FF"/>
                </a:solidFill>
                <a:latin typeface="Courier 10 Pitch" pitchFamily="1" charset="0"/>
              </a:rPr>
              <a:t>name=</a:t>
            </a:r>
            <a:r>
              <a:rPr lang="en-GB" sz="2000" dirty="0">
                <a:solidFill>
                  <a:srgbClr val="008000"/>
                </a:solidFill>
                <a:latin typeface="Courier 10 Pitch" pitchFamily="1" charset="0"/>
              </a:rPr>
              <a:t>'submit'</a:t>
            </a:r>
            <a:r>
              <a:rPr lang="en-GB" sz="2000" dirty="0">
                <a:solidFill>
                  <a:srgbClr val="0000FF"/>
                </a:solidFill>
                <a:latin typeface="Courier 10 Pitch" pitchFamily="1" charset="0"/>
              </a:rPr>
              <a:t>/&gt;</a:t>
            </a:r>
          </a:p>
          <a:p>
            <a:pPr marL="377979" indent="-251986" defTabSz="1007943" eaLnBrk="1" fontAlgn="auto" hangingPunct="1">
              <a:lnSpc>
                <a:spcPct val="112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a:pPr>
            <a:r>
              <a:rPr lang="en-GB" sz="2000" dirty="0">
                <a:solidFill>
                  <a:srgbClr val="0000FF"/>
                </a:solidFill>
                <a:latin typeface="Courier 10 Pitch" pitchFamily="1" charset="0"/>
              </a:rPr>
              <a:t>&lt;/form&gt;&lt;/body&gt;</a:t>
            </a:r>
          </a:p>
        </p:txBody>
      </p:sp>
      <p:sp>
        <p:nvSpPr>
          <p:cNvPr id="75779"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CF97D9E8-90C8-4E95-98E6-1C02A8392F9A}" type="slidenum">
              <a:rPr lang="en-GB" altLang="en-US" smtClean="0"/>
              <a:pPr/>
              <a:t>33</a:t>
            </a:fld>
            <a:endParaRPr lang="en-GB" altLang="en-US" smtClean="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
            <a:extLst>
              <a:ext uri="{FF2B5EF4-FFF2-40B4-BE49-F238E27FC236}">
                <a16:creationId xmlns:a16="http://schemas.microsoft.com/office/drawing/2014/main" id="{184EB2EB-2751-3E4F-BD63-1A80FCBEAB08}"/>
              </a:ext>
            </a:extLst>
          </p:cNvPr>
          <p:cNvSpPr>
            <a:spLocks noGrp="1" noChangeArrowheads="1"/>
          </p:cNvSpPr>
          <p:nvPr>
            <p:ph type="title"/>
          </p:nvPr>
        </p:nvSpPr>
        <p:spPr>
          <a:xfrm>
            <a:off x="839788" y="334963"/>
            <a:ext cx="8567737" cy="1260475"/>
          </a:xfrm>
        </p:spPr>
        <p:txBody>
          <a:bodyPr lIns="90000" tIns="77040" rIns="90000" bIns="46800"/>
          <a:lstStyle/>
          <a:p>
            <a:pPr defTabSz="1007943" eaLnBrk="1" fontAlgn="auto" hangingPunct="1">
              <a:spcAft>
                <a:spcPts val="0"/>
              </a:spcAft>
              <a:tabLst>
                <a:tab pos="723900" algn="l"/>
                <a:tab pos="1447800" algn="l"/>
                <a:tab pos="2171700" algn="l"/>
                <a:tab pos="2895600" algn="l"/>
                <a:tab pos="3619500" algn="l"/>
                <a:tab pos="4343400" algn="l"/>
                <a:tab pos="5067300" algn="l"/>
                <a:tab pos="5791200" algn="l"/>
                <a:tab pos="6515100" algn="l"/>
                <a:tab pos="7239000" algn="l"/>
                <a:tab pos="7962900" algn="l"/>
              </a:tabLst>
              <a:defRPr/>
            </a:pPr>
            <a:r>
              <a:rPr lang="en-GB" sz="4800"/>
              <a:t>Summary</a:t>
            </a:r>
          </a:p>
        </p:txBody>
      </p:sp>
      <p:sp>
        <p:nvSpPr>
          <p:cNvPr id="77827" name="Slide Number Placeholder 1"/>
          <p:cNvSpPr>
            <a:spLocks noGrp="1"/>
          </p:cNvSpPr>
          <p:nvPr>
            <p:ph type="sldNum" sz="quarter" idx="4294967295"/>
          </p:nvPr>
        </p:nvSpPr>
        <p:spPr bwMode="auto">
          <a:xfrm>
            <a:off x="9475788" y="6226175"/>
            <a:ext cx="604837" cy="438150"/>
          </a:xfrm>
          <a:noFill/>
          <a:ln>
            <a:round/>
            <a:headEnd/>
            <a:tailEnd/>
          </a:ln>
          <a:extLst>
            <a:ext uri="{909E8E84-426E-40DD-AFC4-6F175D3DCCD1}">
              <a14:hiddenFill xmlns:a14="http://schemas.microsoft.com/office/drawing/2010/main">
                <a:solidFill>
                  <a:srgbClr val="FFFFFF"/>
                </a:solidFill>
              </a14:hiddenFill>
            </a:ext>
          </a:extLst>
        </p:spPr>
        <p:txBody>
          <a:bodyPr/>
          <a:lstStyle/>
          <a:p>
            <a:fld id="{0B8F8B1B-125F-4206-9D06-6925047C2D53}" type="slidenum">
              <a:rPr lang="en-GB" altLang="en-US" smtClean="0"/>
              <a:pPr/>
              <a:t>34</a:t>
            </a:fld>
            <a:endParaRPr lang="en-GB" altLang="en-US" smtClean="0"/>
          </a:p>
        </p:txBody>
      </p:sp>
      <p:sp>
        <p:nvSpPr>
          <p:cNvPr id="77826" name="Text Box 2"/>
          <p:cNvSpPr txBox="1">
            <a:spLocks noChangeArrowheads="1"/>
          </p:cNvSpPr>
          <p:nvPr/>
        </p:nvSpPr>
        <p:spPr bwMode="auto">
          <a:xfrm>
            <a:off x="1176338" y="2771775"/>
            <a:ext cx="8401050" cy="212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127440" rIns="90000" bIns="46800">
            <a:spAutoFit/>
          </a:bodyPr>
          <a:lstStyle>
            <a:lvl1pPr>
              <a:spcBef>
                <a:spcPct val="20000"/>
              </a:spcBef>
              <a:buClr>
                <a:schemeClr val="accent1"/>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Lst>
              <a:defRPr sz="2400">
                <a:solidFill>
                  <a:schemeClr val="tx1"/>
                </a:solidFill>
                <a:latin typeface="Calibri" panose="020F0502020204030204" pitchFamily="34" charset="0"/>
              </a:defRPr>
            </a:lvl1pPr>
            <a:lvl2pPr marL="704850" indent="-250825">
              <a:spcBef>
                <a:spcPct val="20000"/>
              </a:spcBef>
              <a:buClr>
                <a:schemeClr val="accent2"/>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Lst>
              <a:defRPr sz="2200">
                <a:solidFill>
                  <a:schemeClr val="tx1"/>
                </a:solidFill>
                <a:latin typeface="Calibri" panose="020F0502020204030204" pitchFamily="34" charset="0"/>
              </a:defRPr>
            </a:lvl2pPr>
            <a:lvl3pPr marL="1108075" indent="-250825">
              <a:spcBef>
                <a:spcPct val="20000"/>
              </a:spcBef>
              <a:buClr>
                <a:srgbClr val="D2CB6C"/>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Lst>
              <a:defRPr sz="2000">
                <a:solidFill>
                  <a:schemeClr val="tx1"/>
                </a:solidFill>
                <a:latin typeface="Calibri" panose="020F0502020204030204" pitchFamily="34" charset="0"/>
              </a:defRPr>
            </a:lvl3pPr>
            <a:lvl4pPr marL="1409700" indent="-250825">
              <a:spcBef>
                <a:spcPct val="20000"/>
              </a:spcBef>
              <a:buClr>
                <a:srgbClr val="95A39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Lst>
              <a:defRPr>
                <a:solidFill>
                  <a:schemeClr val="tx1"/>
                </a:solidFill>
                <a:latin typeface="Calibri" panose="020F0502020204030204" pitchFamily="34" charset="0"/>
              </a:defRPr>
            </a:lvl4pPr>
            <a:lvl5pPr marL="1712913" indent="-250825">
              <a:spcBef>
                <a:spcPct val="20000"/>
              </a:spcBef>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Lst>
              <a:defRPr sz="1500">
                <a:solidFill>
                  <a:schemeClr val="tx1"/>
                </a:solidFill>
                <a:latin typeface="Calibri" panose="020F0502020204030204" pitchFamily="34" charset="0"/>
              </a:defRPr>
            </a:lvl5pPr>
            <a:lvl6pPr marL="21701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Lst>
              <a:defRPr sz="1500">
                <a:solidFill>
                  <a:schemeClr val="tx1"/>
                </a:solidFill>
                <a:latin typeface="Calibri" panose="020F0502020204030204" pitchFamily="34" charset="0"/>
              </a:defRPr>
            </a:lvl6pPr>
            <a:lvl7pPr marL="26273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Lst>
              <a:defRPr sz="1500">
                <a:solidFill>
                  <a:schemeClr val="tx1"/>
                </a:solidFill>
                <a:latin typeface="Calibri" panose="020F0502020204030204" pitchFamily="34" charset="0"/>
              </a:defRPr>
            </a:lvl7pPr>
            <a:lvl8pPr marL="30845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Lst>
              <a:defRPr sz="1500">
                <a:solidFill>
                  <a:schemeClr val="tx1"/>
                </a:solidFill>
                <a:latin typeface="Calibri" panose="020F0502020204030204" pitchFamily="34" charset="0"/>
              </a:defRPr>
            </a:lvl8pPr>
            <a:lvl9pPr marL="3541713" indent="-250825" defTabSz="449263" eaLnBrk="0" fontAlgn="base" hangingPunct="0">
              <a:spcBef>
                <a:spcPct val="20000"/>
              </a:spcBef>
              <a:spcAft>
                <a:spcPct val="0"/>
              </a:spcAft>
              <a:buClr>
                <a:srgbClr val="C89F5D"/>
              </a:buClr>
              <a:buFont typeface="Arial" panose="020B0604020202020204"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 pos="10134600" algn="l"/>
                <a:tab pos="10858500" algn="l"/>
                <a:tab pos="11582400" algn="l"/>
                <a:tab pos="12306300" algn="l"/>
                <a:tab pos="13030200" algn="l"/>
                <a:tab pos="13754100" algn="l"/>
                <a:tab pos="14478000" algn="l"/>
                <a:tab pos="15201900" algn="l"/>
                <a:tab pos="15925800" algn="l"/>
                <a:tab pos="16649700" algn="l"/>
                <a:tab pos="17373600" algn="l"/>
                <a:tab pos="18097500" algn="l"/>
                <a:tab pos="18821400" algn="l"/>
                <a:tab pos="19545300" algn="l"/>
                <a:tab pos="20269200" algn="l"/>
                <a:tab pos="20993100" algn="l"/>
              </a:tabLst>
              <a:defRPr sz="1500">
                <a:solidFill>
                  <a:schemeClr val="tx1"/>
                </a:solidFill>
                <a:latin typeface="Calibri" panose="020F0502020204030204" pitchFamily="34" charset="0"/>
              </a:defRPr>
            </a:lvl9pPr>
          </a:lstStyle>
          <a:p>
            <a:pPr eaLnBrk="1">
              <a:lnSpc>
                <a:spcPct val="84000"/>
              </a:lnSpc>
              <a:spcBef>
                <a:spcPct val="0"/>
              </a:spcBef>
              <a:buClr>
                <a:srgbClr val="000000"/>
              </a:buClr>
              <a:buFont typeface="Times New Roman" panose="02020603050405020304" pitchFamily="18" charset="0"/>
              <a:buNone/>
            </a:pPr>
            <a:r>
              <a:rPr lang="en-GB" altLang="en-US" sz="3200">
                <a:solidFill>
                  <a:srgbClr val="000000"/>
                </a:solidFill>
                <a:latin typeface="Arial" panose="020B0604020202020204" pitchFamily="34" charset="0"/>
              </a:rPr>
              <a:t>PHP sessions and cookies are </a:t>
            </a:r>
            <a:r>
              <a:rPr lang="en-GB" altLang="en-US" sz="3200" b="1">
                <a:solidFill>
                  <a:srgbClr val="0000FF"/>
                </a:solidFill>
                <a:latin typeface="Arial" panose="020B0604020202020204" pitchFamily="34" charset="0"/>
              </a:rPr>
              <a:t>mechanisms for introducing state</a:t>
            </a:r>
            <a:r>
              <a:rPr lang="en-GB" altLang="en-US" sz="3200">
                <a:solidFill>
                  <a:srgbClr val="000000"/>
                </a:solidFill>
                <a:latin typeface="Arial" panose="020B0604020202020204" pitchFamily="34" charset="0"/>
              </a:rPr>
              <a:t> into HTTP transactions.</a:t>
            </a:r>
          </a:p>
          <a:p>
            <a:pPr eaLnBrk="1">
              <a:lnSpc>
                <a:spcPct val="143000"/>
              </a:lnSpc>
              <a:spcBef>
                <a:spcPct val="0"/>
              </a:spcBef>
              <a:buClr>
                <a:srgbClr val="000000"/>
              </a:buClr>
              <a:buFont typeface="Times New Roman" panose="02020603050405020304" pitchFamily="18" charset="0"/>
              <a:buNone/>
            </a:pPr>
            <a:endParaRPr lang="en-GB" altLang="en-US" sz="3200">
              <a:solidFill>
                <a:srgbClr val="000000"/>
              </a:solidFill>
              <a:latin typeface="Bitstream Vera Sans Mono" pitchFamily="33"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TM03090434[[fn=Wood Type]]</Template>
  <TotalTime>585</TotalTime>
  <Words>2362</Words>
  <Application>Microsoft Office PowerPoint</Application>
  <PresentationFormat>Custom</PresentationFormat>
  <Paragraphs>405</Paragraphs>
  <Slides>34</Slides>
  <Notes>28</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34</vt:i4>
      </vt:variant>
    </vt:vector>
  </HeadingPairs>
  <TitlesOfParts>
    <vt:vector size="48" baseType="lpstr">
      <vt:lpstr>Arial</vt:lpstr>
      <vt:lpstr>Bitstream Vera Sans Mono</vt:lpstr>
      <vt:lpstr>Comic Sans MS</vt:lpstr>
      <vt:lpstr>Courier 10 Pitch</vt:lpstr>
      <vt:lpstr>Courier New</vt:lpstr>
      <vt:lpstr>Luxi Sans</vt:lpstr>
      <vt:lpstr>Luxi Serif</vt:lpstr>
      <vt:lpstr>Rockwell</vt:lpstr>
      <vt:lpstr>Rockwell Condensed</vt:lpstr>
      <vt:lpstr>Symbol</vt:lpstr>
      <vt:lpstr>Times New Roman</vt:lpstr>
      <vt:lpstr>TME</vt:lpstr>
      <vt:lpstr>Wingdings</vt:lpstr>
      <vt:lpstr>Wood Type</vt:lpstr>
      <vt:lpstr>PowerPoint Presentation</vt:lpstr>
      <vt:lpstr>Objectives</vt:lpstr>
      <vt:lpstr>The need for persistence</vt:lpstr>
      <vt:lpstr>Persistence</vt:lpstr>
      <vt:lpstr>Persistence and HTTP</vt:lpstr>
      <vt:lpstr>HTTP Cookies</vt:lpstr>
      <vt:lpstr>How Cookies are implemented</vt:lpstr>
      <vt:lpstr>setcookie(name,value,expire,path,domain,secure)</vt:lpstr>
      <vt:lpstr>Cookies from HTTP</vt:lpstr>
      <vt:lpstr>Creating PHP cookies</vt:lpstr>
      <vt:lpstr>Creating cookies with setcookie()</vt:lpstr>
      <vt:lpstr>Reading cookies</vt:lpstr>
      <vt:lpstr>PowerPoint Presentation</vt:lpstr>
      <vt:lpstr>Creating and using cookies example </vt:lpstr>
      <vt:lpstr>Using headers (wrong approach!)</vt:lpstr>
      <vt:lpstr>Using headers</vt:lpstr>
      <vt:lpstr>Using headers (correct approach)</vt:lpstr>
      <vt:lpstr>Deleting a cookie </vt:lpstr>
      <vt:lpstr>Where is the cookie stored?</vt:lpstr>
      <vt:lpstr>Where is the cookie stored</vt:lpstr>
      <vt:lpstr>PowerPoint Presentation</vt:lpstr>
      <vt:lpstr>PowerPoint Presentation</vt:lpstr>
      <vt:lpstr>When should you use sessions?</vt:lpstr>
      <vt:lpstr>PowerPoint Presentation</vt:lpstr>
      <vt:lpstr>PHP Sessions</vt:lpstr>
      <vt:lpstr>Session variables</vt:lpstr>
      <vt:lpstr>Make your own session variables</vt:lpstr>
      <vt:lpstr>Session Example 1</vt:lpstr>
      <vt:lpstr>Session Example 2</vt:lpstr>
      <vt:lpstr>Ending sessions</vt:lpstr>
      <vt:lpstr>Destroying a session completely</vt:lpstr>
      <vt:lpstr>Session Example 3</vt:lpstr>
      <vt:lpstr>Session Example 3 (cont.)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Cookies and Sessions</dc:title>
  <dc:creator>Microsoft Office User</dc:creator>
  <cp:lastModifiedBy>HP</cp:lastModifiedBy>
  <cp:revision>13</cp:revision>
  <cp:lastPrinted>1601-01-01T00:00:00Z</cp:lastPrinted>
  <dcterms:created xsi:type="dcterms:W3CDTF">2017-01-31T05:18:13Z</dcterms:created>
  <dcterms:modified xsi:type="dcterms:W3CDTF">2021-12-07T04:32:56Z</dcterms:modified>
</cp:coreProperties>
</file>