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4" r:id="rId1"/>
  </p:sldMasterIdLst>
  <p:notesMasterIdLst>
    <p:notesMasterId r:id="rId85"/>
  </p:notesMasterIdLst>
  <p:handoutMasterIdLst>
    <p:handoutMasterId r:id="rId86"/>
  </p:handoutMasterIdLst>
  <p:sldIdLst>
    <p:sldId id="413" r:id="rId2"/>
    <p:sldId id="404" r:id="rId3"/>
    <p:sldId id="267" r:id="rId4"/>
    <p:sldId id="268" r:id="rId5"/>
    <p:sldId id="405" r:id="rId6"/>
    <p:sldId id="406" r:id="rId7"/>
    <p:sldId id="269" r:id="rId8"/>
    <p:sldId id="270" r:id="rId9"/>
    <p:sldId id="305" r:id="rId10"/>
    <p:sldId id="271" r:id="rId11"/>
    <p:sldId id="272" r:id="rId12"/>
    <p:sldId id="274" r:id="rId13"/>
    <p:sldId id="275" r:id="rId14"/>
    <p:sldId id="276" r:id="rId15"/>
    <p:sldId id="277" r:id="rId16"/>
    <p:sldId id="278" r:id="rId17"/>
    <p:sldId id="279" r:id="rId18"/>
    <p:sldId id="280" r:id="rId19"/>
    <p:sldId id="281" r:id="rId20"/>
    <p:sldId id="307" r:id="rId21"/>
    <p:sldId id="282" r:id="rId22"/>
    <p:sldId id="283" r:id="rId23"/>
    <p:sldId id="308" r:id="rId24"/>
    <p:sldId id="309" r:id="rId25"/>
    <p:sldId id="415" r:id="rId26"/>
    <p:sldId id="416" r:id="rId27"/>
    <p:sldId id="417" r:id="rId28"/>
    <p:sldId id="418" r:id="rId29"/>
    <p:sldId id="419" r:id="rId30"/>
    <p:sldId id="420" r:id="rId31"/>
    <p:sldId id="421" r:id="rId32"/>
    <p:sldId id="422" r:id="rId33"/>
    <p:sldId id="423" r:id="rId34"/>
    <p:sldId id="424" r:id="rId35"/>
    <p:sldId id="425" r:id="rId36"/>
    <p:sldId id="426" r:id="rId37"/>
    <p:sldId id="288" r:id="rId38"/>
    <p:sldId id="414" r:id="rId39"/>
    <p:sldId id="284" r:id="rId40"/>
    <p:sldId id="300" r:id="rId41"/>
    <p:sldId id="301" r:id="rId42"/>
    <p:sldId id="376" r:id="rId43"/>
    <p:sldId id="302" r:id="rId44"/>
    <p:sldId id="310" r:id="rId45"/>
    <p:sldId id="311" r:id="rId46"/>
    <p:sldId id="315" r:id="rId47"/>
    <p:sldId id="316" r:id="rId48"/>
    <p:sldId id="317" r:id="rId49"/>
    <p:sldId id="318" r:id="rId50"/>
    <p:sldId id="320" r:id="rId51"/>
    <p:sldId id="321" r:id="rId52"/>
    <p:sldId id="322" r:id="rId53"/>
    <p:sldId id="367" r:id="rId54"/>
    <p:sldId id="391" r:id="rId55"/>
    <p:sldId id="368" r:id="rId56"/>
    <p:sldId id="370" r:id="rId57"/>
    <p:sldId id="371" r:id="rId58"/>
    <p:sldId id="372" r:id="rId59"/>
    <p:sldId id="375" r:id="rId60"/>
    <p:sldId id="373" r:id="rId61"/>
    <p:sldId id="374" r:id="rId62"/>
    <p:sldId id="377" r:id="rId63"/>
    <p:sldId id="389" r:id="rId64"/>
    <p:sldId id="378" r:id="rId65"/>
    <p:sldId id="392" r:id="rId66"/>
    <p:sldId id="395" r:id="rId67"/>
    <p:sldId id="396" r:id="rId68"/>
    <p:sldId id="397" r:id="rId69"/>
    <p:sldId id="379" r:id="rId70"/>
    <p:sldId id="380" r:id="rId71"/>
    <p:sldId id="381" r:id="rId72"/>
    <p:sldId id="382" r:id="rId73"/>
    <p:sldId id="383" r:id="rId74"/>
    <p:sldId id="384" r:id="rId75"/>
    <p:sldId id="385" r:id="rId76"/>
    <p:sldId id="399" r:id="rId77"/>
    <p:sldId id="386" r:id="rId78"/>
    <p:sldId id="387" r:id="rId79"/>
    <p:sldId id="388" r:id="rId80"/>
    <p:sldId id="400" r:id="rId81"/>
    <p:sldId id="401" r:id="rId82"/>
    <p:sldId id="402" r:id="rId83"/>
    <p:sldId id="403" r:id="rId84"/>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58" autoAdjust="0"/>
    <p:restoredTop sz="95100" autoAdjust="0"/>
  </p:normalViewPr>
  <p:slideViewPr>
    <p:cSldViewPr>
      <p:cViewPr varScale="1">
        <p:scale>
          <a:sx n="75" d="100"/>
          <a:sy n="75" d="100"/>
        </p:scale>
        <p:origin x="1350"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35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5090" name="Rectangle 2">
            <a:extLst>
              <a:ext uri="{FF2B5EF4-FFF2-40B4-BE49-F238E27FC236}">
                <a16:creationId xmlns:a16="http://schemas.microsoft.com/office/drawing/2014/main" id="{1E049B77-608C-CD4A-86ED-3FAC8C0F7AF6}"/>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sv-SE" altLang="en-US"/>
          </a:p>
        </p:txBody>
      </p:sp>
      <p:sp>
        <p:nvSpPr>
          <p:cNvPr id="345091" name="Rectangle 3">
            <a:extLst>
              <a:ext uri="{FF2B5EF4-FFF2-40B4-BE49-F238E27FC236}">
                <a16:creationId xmlns:a16="http://schemas.microsoft.com/office/drawing/2014/main" id="{0EA21185-359C-4B45-A5B0-41DEC8CE18CD}"/>
              </a:ext>
            </a:extLst>
          </p:cNvPr>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sv-SE" altLang="en-US"/>
          </a:p>
        </p:txBody>
      </p:sp>
      <p:sp>
        <p:nvSpPr>
          <p:cNvPr id="345092" name="Rectangle 4">
            <a:extLst>
              <a:ext uri="{FF2B5EF4-FFF2-40B4-BE49-F238E27FC236}">
                <a16:creationId xmlns:a16="http://schemas.microsoft.com/office/drawing/2014/main" id="{5DE2F73C-A39A-844B-8CD3-FB3DDF1CB838}"/>
              </a:ext>
            </a:extLst>
          </p:cNvPr>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sv-SE" altLang="en-US"/>
          </a:p>
        </p:txBody>
      </p:sp>
      <p:sp>
        <p:nvSpPr>
          <p:cNvPr id="345093" name="Rectangle 5">
            <a:extLst>
              <a:ext uri="{FF2B5EF4-FFF2-40B4-BE49-F238E27FC236}">
                <a16:creationId xmlns:a16="http://schemas.microsoft.com/office/drawing/2014/main" id="{AAA09927-668A-A94A-9FD1-A2889A59F225}"/>
              </a:ext>
            </a:extLst>
          </p:cNvPr>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2E36D17-8B8F-47DB-BE9A-EADEEFE651D9}" type="slidenum">
              <a:rPr lang="sv-SE" altLang="en-US"/>
              <a:pPr>
                <a:defRPr/>
              </a:pPr>
              <a:t>‹#›</a:t>
            </a:fld>
            <a:endParaRPr lang="sv-SE"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566A6D2-E65C-6D43-B387-107B2761BC67}"/>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vl1pPr>
          </a:lstStyle>
          <a:p>
            <a:pPr>
              <a:defRPr/>
            </a:pPr>
            <a:endParaRPr lang="sv-SE" altLang="en-US"/>
          </a:p>
        </p:txBody>
      </p:sp>
      <p:sp>
        <p:nvSpPr>
          <p:cNvPr id="78851" name="Rectangle 3">
            <a:extLst>
              <a:ext uri="{FF2B5EF4-FFF2-40B4-BE49-F238E27FC236}">
                <a16:creationId xmlns:a16="http://schemas.microsoft.com/office/drawing/2014/main" id="{BD83A16D-58B9-B747-8056-2E0E34762D22}"/>
              </a:ext>
            </a:extLst>
          </p:cNvPr>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vl1pPr>
          </a:lstStyle>
          <a:p>
            <a:pPr>
              <a:defRPr/>
            </a:pPr>
            <a:endParaRPr lang="sv-SE" altLang="en-US"/>
          </a:p>
        </p:txBody>
      </p:sp>
      <p:sp>
        <p:nvSpPr>
          <p:cNvPr id="307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3" name="Rectangle 5">
            <a:extLst>
              <a:ext uri="{FF2B5EF4-FFF2-40B4-BE49-F238E27FC236}">
                <a16:creationId xmlns:a16="http://schemas.microsoft.com/office/drawing/2014/main" id="{DE59D2ED-9F2C-0A42-A053-E6F0295728F2}"/>
              </a:ext>
            </a:extLst>
          </p:cNvPr>
          <p:cNvSpPr>
            <a:spLocks noGrp="1" noChangeArrowheads="1"/>
          </p:cNvSpPr>
          <p:nvPr>
            <p:ph type="body" sz="quarter" idx="3"/>
          </p:nvPr>
        </p:nvSpPr>
        <p:spPr bwMode="auto">
          <a:xfrm>
            <a:off x="709613" y="4859338"/>
            <a:ext cx="5680075" cy="460692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sv-SE" noProof="0"/>
              <a:t>Click to edit Master text styles</a:t>
            </a:r>
          </a:p>
          <a:p>
            <a:pPr lvl="1"/>
            <a:r>
              <a:rPr lang="sv-SE" noProof="0"/>
              <a:t>Second level</a:t>
            </a:r>
          </a:p>
          <a:p>
            <a:pPr lvl="2"/>
            <a:r>
              <a:rPr lang="sv-SE" noProof="0"/>
              <a:t>Third level</a:t>
            </a:r>
          </a:p>
          <a:p>
            <a:pPr lvl="3"/>
            <a:r>
              <a:rPr lang="sv-SE" noProof="0"/>
              <a:t>Fourth level</a:t>
            </a:r>
          </a:p>
          <a:p>
            <a:pPr lvl="4"/>
            <a:r>
              <a:rPr lang="sv-SE" noProof="0"/>
              <a:t>Fifth level</a:t>
            </a:r>
          </a:p>
        </p:txBody>
      </p:sp>
      <p:sp>
        <p:nvSpPr>
          <p:cNvPr id="78854" name="Rectangle 6">
            <a:extLst>
              <a:ext uri="{FF2B5EF4-FFF2-40B4-BE49-F238E27FC236}">
                <a16:creationId xmlns:a16="http://schemas.microsoft.com/office/drawing/2014/main" id="{1DA101DF-6C20-9F44-B138-48F7903B3DE3}"/>
              </a:ext>
            </a:extLst>
          </p:cNvPr>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vl1pPr>
          </a:lstStyle>
          <a:p>
            <a:pPr>
              <a:defRPr/>
            </a:pPr>
            <a:endParaRPr lang="sv-SE" altLang="en-US"/>
          </a:p>
        </p:txBody>
      </p:sp>
      <p:sp>
        <p:nvSpPr>
          <p:cNvPr id="78855" name="Rectangle 7">
            <a:extLst>
              <a:ext uri="{FF2B5EF4-FFF2-40B4-BE49-F238E27FC236}">
                <a16:creationId xmlns:a16="http://schemas.microsoft.com/office/drawing/2014/main" id="{9B131080-0A7D-D448-9CB1-FFA2DBDA725D}"/>
              </a:ext>
            </a:extLst>
          </p:cNvPr>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315E7954-C3F8-4184-A377-0D53FDD68D12}" type="slidenum">
              <a:rPr lang="sv-SE" altLang="en-US"/>
              <a:pPr>
                <a:defRPr/>
              </a:pPr>
              <a:t>‹#›</a:t>
            </a:fld>
            <a:endParaRPr lang="sv-SE"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tabLst>
                <a:tab pos="0" algn="l"/>
                <a:tab pos="989013" algn="l"/>
                <a:tab pos="1979613" algn="l"/>
                <a:tab pos="2970213" algn="l"/>
                <a:tab pos="3960813" algn="l"/>
                <a:tab pos="4951413" algn="l"/>
                <a:tab pos="5942013" algn="l"/>
                <a:tab pos="6932613" algn="l"/>
                <a:tab pos="7923213" algn="l"/>
                <a:tab pos="8913813" algn="l"/>
                <a:tab pos="9904413" algn="l"/>
                <a:tab pos="10895013" algn="l"/>
              </a:tabLs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740A028-5735-43DC-B797-1896776D3211}" type="slidenum">
              <a:rPr lang="en-GB" altLang="en-US" sz="1300" smtClean="0">
                <a:solidFill>
                  <a:srgbClr val="000000"/>
                </a:solidFill>
              </a:rPr>
              <a:pPr>
                <a:spcBef>
                  <a:spcPct val="0"/>
                </a:spcBef>
              </a:pPr>
              <a:t>1</a:t>
            </a:fld>
            <a:endParaRPr lang="en-GB" altLang="en-US" sz="1300" smtClean="0">
              <a:solidFill>
                <a:srgbClr val="000000"/>
              </a:solidFill>
            </a:endParaRPr>
          </a:p>
        </p:txBody>
      </p:sp>
      <p:sp>
        <p:nvSpPr>
          <p:cNvPr id="6147" name="Rectangle 1"/>
          <p:cNvSpPr>
            <a:spLocks noGrp="1" noRot="1" noChangeAspect="1" noChangeArrowheads="1" noTextEdit="1"/>
          </p:cNvSpPr>
          <p:nvPr>
            <p:ph type="sldImg"/>
          </p:nvPr>
        </p:nvSpPr>
        <p:spPr>
          <a:xfrm>
            <a:off x="992188" y="768350"/>
            <a:ext cx="5114925" cy="3836988"/>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Rectangle 2"/>
          <p:cNvSpPr>
            <a:spLocks noGrp="1" noChangeArrowheads="1"/>
          </p:cNvSpPr>
          <p:nvPr>
            <p:ph type="body" idx="1"/>
          </p:nvPr>
        </p:nvSpPr>
        <p:spPr>
          <a:xfrm>
            <a:off x="946150" y="4860925"/>
            <a:ext cx="5207000" cy="46085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ChangeArrowheads="1" noTextEdit="1"/>
          </p:cNvSpPr>
          <p:nvPr>
            <p:ph type="sldImg"/>
          </p:nvPr>
        </p:nvSpPr>
        <p:spPr>
          <a:xfrm>
            <a:off x="992188" y="768350"/>
            <a:ext cx="5114925" cy="3836988"/>
          </a:xfrm>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cs typeface="Arial" panose="020B0604020202020204" pitchFamily="34" charset="0"/>
            </a:endParaRP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53A589F-546D-4D9D-A7F6-7ABC6E7D8A75}" type="slidenum">
              <a:rPr lang="sv-SE" altLang="en-US" sz="1300" smtClean="0"/>
              <a:pPr>
                <a:spcBef>
                  <a:spcPct val="0"/>
                </a:spcBef>
              </a:pPr>
              <a:t>2</a:t>
            </a:fld>
            <a:endParaRPr lang="sv-SE" altLang="en-US" sz="13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C97A5C6-C70B-402B-B0F9-6580B5454332}" type="slidenum">
              <a:rPr lang="sv-SE" altLang="en-US" sz="1300" smtClean="0"/>
              <a:pPr>
                <a:spcBef>
                  <a:spcPct val="0"/>
                </a:spcBef>
              </a:pPr>
              <a:t>3</a:t>
            </a:fld>
            <a:endParaRPr lang="sv-SE" altLang="en-US" sz="1300" smtClean="0"/>
          </a:p>
        </p:txBody>
      </p:sp>
      <p:sp>
        <p:nvSpPr>
          <p:cNvPr id="10243" name="Rectangle 2"/>
          <p:cNvSpPr>
            <a:spLocks noGrp="1" noRot="1" noChangeAspect="1" noChangeArrowheads="1" noTextEdit="1"/>
          </p:cNvSpPr>
          <p:nvPr>
            <p:ph type="sldImg"/>
          </p:nvPr>
        </p:nvSpPr>
        <p:spPr>
          <a:xfrm>
            <a:off x="992188" y="768350"/>
            <a:ext cx="5116512" cy="3836988"/>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41083D5-92E7-4EA0-B31C-FF3D2CF14581}" type="slidenum">
              <a:rPr lang="sv-SE" altLang="en-US" sz="1300" smtClean="0"/>
              <a:pPr>
                <a:spcBef>
                  <a:spcPct val="0"/>
                </a:spcBef>
              </a:pPr>
              <a:t>4</a:t>
            </a:fld>
            <a:endParaRPr lang="sv-SE" altLang="en-US" sz="1300" smtClean="0"/>
          </a:p>
        </p:txBody>
      </p:sp>
      <p:sp>
        <p:nvSpPr>
          <p:cNvPr id="12291" name="Rectangle 2"/>
          <p:cNvSpPr>
            <a:spLocks noGrp="1" noRot="1" noChangeAspect="1" noChangeArrowheads="1" noTextEdit="1"/>
          </p:cNvSpPr>
          <p:nvPr>
            <p:ph type="sldImg"/>
          </p:nvPr>
        </p:nvSpPr>
        <p:spPr>
          <a:xfrm>
            <a:off x="992188" y="768350"/>
            <a:ext cx="5116512" cy="3836988"/>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ChangeArrowheads="1" noTextEdit="1"/>
          </p:cNvSpPr>
          <p:nvPr>
            <p:ph type="sldImg"/>
          </p:nvPr>
        </p:nvSpPr>
        <p:spPr>
          <a:xfrm>
            <a:off x="992188" y="768350"/>
            <a:ext cx="5114925" cy="3836988"/>
          </a:xfrm>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cs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E2E7C84-F155-40E4-B23A-8CC637A2D2DC}" type="slidenum">
              <a:rPr lang="sv-SE" altLang="en-US" sz="1300" smtClean="0"/>
              <a:pPr>
                <a:spcBef>
                  <a:spcPct val="0"/>
                </a:spcBef>
              </a:pPr>
              <a:t>5</a:t>
            </a:fld>
            <a:endParaRPr lang="sv-SE" altLang="en-US" sz="13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ChangeArrowheads="1" noTextEdit="1"/>
          </p:cNvSpPr>
          <p:nvPr>
            <p:ph type="sldImg"/>
          </p:nvPr>
        </p:nvSpPr>
        <p:spPr>
          <a:xfrm>
            <a:off x="992188" y="768350"/>
            <a:ext cx="5114925" cy="3836988"/>
          </a:xfrm>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mtClean="0">
              <a:cs typeface="Arial" panose="020B0604020202020204" pitchFamily="34"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B7131D7-A55F-47FA-B226-904A74E059C2}" type="slidenum">
              <a:rPr lang="sv-SE" altLang="en-US" sz="1300" smtClean="0"/>
              <a:pPr>
                <a:spcBef>
                  <a:spcPct val="0"/>
                </a:spcBef>
              </a:pPr>
              <a:t>6</a:t>
            </a:fld>
            <a:endParaRPr lang="sv-SE" altLang="en-US" sz="13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E49A1AC-E007-44C4-B447-CBD159FB02B6}" type="slidenum">
              <a:rPr lang="sv-SE" altLang="en-US" sz="1300" smtClean="0"/>
              <a:pPr>
                <a:spcBef>
                  <a:spcPct val="0"/>
                </a:spcBef>
              </a:pPr>
              <a:t>7</a:t>
            </a:fld>
            <a:endParaRPr lang="sv-SE" altLang="en-US" sz="1300" smtClean="0"/>
          </a:p>
        </p:txBody>
      </p:sp>
      <p:sp>
        <p:nvSpPr>
          <p:cNvPr id="18435" name="Rectangle 2"/>
          <p:cNvSpPr>
            <a:spLocks noGrp="1" noRot="1" noChangeAspect="1" noChangeArrowheads="1" noTextEdit="1"/>
          </p:cNvSpPr>
          <p:nvPr>
            <p:ph type="sldImg"/>
          </p:nvPr>
        </p:nvSpPr>
        <p:spPr>
          <a:xfrm>
            <a:off x="992188" y="768350"/>
            <a:ext cx="5116512" cy="3836988"/>
          </a:xfrm>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F4F7B58-55FC-4B5F-A738-ECFB52C5627B}" type="slidenum">
              <a:rPr lang="sv-SE" altLang="en-US" sz="1300" smtClean="0"/>
              <a:pPr>
                <a:spcBef>
                  <a:spcPct val="0"/>
                </a:spcBef>
              </a:pPr>
              <a:t>8</a:t>
            </a:fld>
            <a:endParaRPr lang="sv-SE" altLang="en-US" sz="1300" smtClean="0"/>
          </a:p>
        </p:txBody>
      </p:sp>
      <p:sp>
        <p:nvSpPr>
          <p:cNvPr id="20483" name="Rectangle 2"/>
          <p:cNvSpPr>
            <a:spLocks noGrp="1" noRot="1" noChangeAspect="1" noChangeArrowheads="1" noTextEdit="1"/>
          </p:cNvSpPr>
          <p:nvPr>
            <p:ph type="sldImg"/>
          </p:nvPr>
        </p:nvSpPr>
        <p:spPr>
          <a:xfrm>
            <a:off x="992188" y="768350"/>
            <a:ext cx="5116512" cy="3836988"/>
          </a:xfrm>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FDCFEB2-A991-40F5-B841-6DB3F82677D2}" type="slidenum">
              <a:rPr lang="sv-SE" altLang="en-US" sz="1300" smtClean="0"/>
              <a:pPr>
                <a:spcBef>
                  <a:spcPct val="0"/>
                </a:spcBef>
              </a:pPr>
              <a:t>9</a:t>
            </a:fld>
            <a:endParaRPr lang="sv-SE" altLang="en-US" sz="1300" smtClean="0"/>
          </a:p>
        </p:txBody>
      </p:sp>
      <p:sp>
        <p:nvSpPr>
          <p:cNvPr id="22531" name="Rectangle 2"/>
          <p:cNvSpPr>
            <a:spLocks noGrp="1" noRot="1" noChangeAspect="1" noChangeArrowheads="1" noTextEdit="1"/>
          </p:cNvSpPr>
          <p:nvPr>
            <p:ph type="sldImg"/>
          </p:nvPr>
        </p:nvSpPr>
        <p:spPr>
          <a:xfrm>
            <a:off x="992188" y="768350"/>
            <a:ext cx="5116512" cy="3836988"/>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DF2B634-4749-4994-8EC7-B251644A8B30}" type="slidenum">
              <a:rPr lang="sv-SE" altLang="en-US" sz="1300" smtClean="0"/>
              <a:pPr>
                <a:spcBef>
                  <a:spcPct val="0"/>
                </a:spcBef>
              </a:pPr>
              <a:t>10</a:t>
            </a:fld>
            <a:endParaRPr lang="sv-SE" altLang="en-US" sz="1300" smtClean="0"/>
          </a:p>
        </p:txBody>
      </p:sp>
      <p:sp>
        <p:nvSpPr>
          <p:cNvPr id="24579" name="Rectangle 2"/>
          <p:cNvSpPr>
            <a:spLocks noGrp="1" noRot="1" noChangeAspect="1" noChangeArrowheads="1" noTextEdit="1"/>
          </p:cNvSpPr>
          <p:nvPr>
            <p:ph type="sldImg"/>
          </p:nvPr>
        </p:nvSpPr>
        <p:spPr>
          <a:xfrm>
            <a:off x="992188" y="768350"/>
            <a:ext cx="5116512" cy="3836988"/>
          </a:xfrm>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55B1FC8-BF07-4257-A169-3EAFE9BA9C94}" type="slidenum">
              <a:rPr lang="sv-SE" altLang="en-US" sz="1300" smtClean="0"/>
              <a:pPr>
                <a:spcBef>
                  <a:spcPct val="0"/>
                </a:spcBef>
              </a:pPr>
              <a:t>11</a:t>
            </a:fld>
            <a:endParaRPr lang="sv-SE" altLang="en-US" sz="1300" smtClean="0"/>
          </a:p>
        </p:txBody>
      </p:sp>
      <p:sp>
        <p:nvSpPr>
          <p:cNvPr id="26627" name="Rectangle 2"/>
          <p:cNvSpPr>
            <a:spLocks noGrp="1" noRot="1" noChangeAspect="1" noChangeArrowheads="1" noTextEdit="1"/>
          </p:cNvSpPr>
          <p:nvPr>
            <p:ph type="sldImg"/>
          </p:nvPr>
        </p:nvSpPr>
        <p:spPr>
          <a:xfrm>
            <a:off x="992188" y="768350"/>
            <a:ext cx="5116512" cy="3836988"/>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8C09582-94F8-4990-9E4A-29CDED3818A5}" type="slidenum">
              <a:rPr lang="sv-SE" altLang="en-US" sz="1300" smtClean="0"/>
              <a:pPr>
                <a:spcBef>
                  <a:spcPct val="0"/>
                </a:spcBef>
              </a:pPr>
              <a:t>12</a:t>
            </a:fld>
            <a:endParaRPr lang="sv-SE" altLang="en-US" sz="1300" smtClean="0"/>
          </a:p>
        </p:txBody>
      </p:sp>
      <p:sp>
        <p:nvSpPr>
          <p:cNvPr id="28675" name="Rectangle 2"/>
          <p:cNvSpPr>
            <a:spLocks noGrp="1" noRot="1" noChangeAspect="1" noChangeArrowheads="1" noTextEdit="1"/>
          </p:cNvSpPr>
          <p:nvPr>
            <p:ph type="sldImg"/>
          </p:nvPr>
        </p:nvSpPr>
        <p:spPr>
          <a:xfrm>
            <a:off x="992188" y="768350"/>
            <a:ext cx="5116512" cy="3836988"/>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F776D46-9328-48CC-AE0C-3E3F8CEB13A9}" type="slidenum">
              <a:rPr lang="sv-SE" altLang="en-US" sz="1300" smtClean="0"/>
              <a:pPr>
                <a:spcBef>
                  <a:spcPct val="0"/>
                </a:spcBef>
              </a:pPr>
              <a:t>13</a:t>
            </a:fld>
            <a:endParaRPr lang="sv-SE" altLang="en-US" sz="1300" smtClean="0"/>
          </a:p>
        </p:txBody>
      </p:sp>
      <p:sp>
        <p:nvSpPr>
          <p:cNvPr id="30723" name="Rectangle 2"/>
          <p:cNvSpPr>
            <a:spLocks noGrp="1" noRot="1" noChangeAspect="1" noChangeArrowheads="1" noTextEdit="1"/>
          </p:cNvSpPr>
          <p:nvPr>
            <p:ph type="sldImg"/>
          </p:nvPr>
        </p:nvSpPr>
        <p:spPr>
          <a:xfrm>
            <a:off x="992188" y="768350"/>
            <a:ext cx="5116512" cy="3836988"/>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4B44C3E-9966-45A6-8052-5E0A44A40A64}" type="slidenum">
              <a:rPr lang="sv-SE" altLang="en-US" sz="1300" smtClean="0"/>
              <a:pPr>
                <a:spcBef>
                  <a:spcPct val="0"/>
                </a:spcBef>
              </a:pPr>
              <a:t>14</a:t>
            </a:fld>
            <a:endParaRPr lang="sv-SE" altLang="en-US" sz="1300" smtClean="0"/>
          </a:p>
        </p:txBody>
      </p:sp>
      <p:sp>
        <p:nvSpPr>
          <p:cNvPr id="32771" name="Rectangle 2"/>
          <p:cNvSpPr>
            <a:spLocks noGrp="1" noRot="1" noChangeAspect="1" noChangeArrowheads="1" noTextEdit="1"/>
          </p:cNvSpPr>
          <p:nvPr>
            <p:ph type="sldImg"/>
          </p:nvPr>
        </p:nvSpPr>
        <p:spPr>
          <a:xfrm>
            <a:off x="992188" y="768350"/>
            <a:ext cx="5116512" cy="3836988"/>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8575919-1DFD-4DE3-82F7-7A873805B6B3}" type="slidenum">
              <a:rPr lang="sv-SE" altLang="en-US" sz="1300" smtClean="0"/>
              <a:pPr>
                <a:spcBef>
                  <a:spcPct val="0"/>
                </a:spcBef>
              </a:pPr>
              <a:t>15</a:t>
            </a:fld>
            <a:endParaRPr lang="sv-SE" altLang="en-US" sz="1300" smtClean="0"/>
          </a:p>
        </p:txBody>
      </p:sp>
      <p:sp>
        <p:nvSpPr>
          <p:cNvPr id="34819" name="Rectangle 2"/>
          <p:cNvSpPr>
            <a:spLocks noGrp="1" noRot="1" noChangeAspect="1" noChangeArrowheads="1" noTextEdit="1"/>
          </p:cNvSpPr>
          <p:nvPr>
            <p:ph type="sldImg"/>
          </p:nvPr>
        </p:nvSpPr>
        <p:spPr>
          <a:xfrm>
            <a:off x="992188" y="768350"/>
            <a:ext cx="5116512" cy="3836988"/>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E53A154-1C48-4CB3-B90E-92B2A98319A5}" type="slidenum">
              <a:rPr lang="sv-SE" altLang="en-US" sz="1300" smtClean="0"/>
              <a:pPr>
                <a:spcBef>
                  <a:spcPct val="0"/>
                </a:spcBef>
              </a:pPr>
              <a:t>16</a:t>
            </a:fld>
            <a:endParaRPr lang="sv-SE" altLang="en-US" sz="1300" smtClean="0"/>
          </a:p>
        </p:txBody>
      </p:sp>
      <p:sp>
        <p:nvSpPr>
          <p:cNvPr id="36867" name="Rectangle 2"/>
          <p:cNvSpPr>
            <a:spLocks noGrp="1" noRot="1" noChangeAspect="1" noChangeArrowheads="1" noTextEdit="1"/>
          </p:cNvSpPr>
          <p:nvPr>
            <p:ph type="sldImg"/>
          </p:nvPr>
        </p:nvSpPr>
        <p:spPr>
          <a:xfrm>
            <a:off x="992188" y="768350"/>
            <a:ext cx="5116512" cy="3836988"/>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B6F17B8-0829-46CB-A926-E911F7AD70B6}" type="slidenum">
              <a:rPr lang="sv-SE" altLang="en-US" sz="1300" smtClean="0"/>
              <a:pPr>
                <a:spcBef>
                  <a:spcPct val="0"/>
                </a:spcBef>
              </a:pPr>
              <a:t>17</a:t>
            </a:fld>
            <a:endParaRPr lang="sv-SE" altLang="en-US" sz="1300" smtClean="0"/>
          </a:p>
        </p:txBody>
      </p:sp>
      <p:sp>
        <p:nvSpPr>
          <p:cNvPr id="38915" name="Rectangle 2"/>
          <p:cNvSpPr>
            <a:spLocks noGrp="1" noRot="1" noChangeAspect="1" noChangeArrowheads="1" noTextEdit="1"/>
          </p:cNvSpPr>
          <p:nvPr>
            <p:ph type="sldImg"/>
          </p:nvPr>
        </p:nvSpPr>
        <p:spPr>
          <a:xfrm>
            <a:off x="992188" y="768350"/>
            <a:ext cx="5116512" cy="3836988"/>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91EEB3D-E39C-4A93-9DA3-87F5C3C6CAD1}" type="slidenum">
              <a:rPr lang="sv-SE" altLang="en-US" sz="1300" smtClean="0"/>
              <a:pPr>
                <a:spcBef>
                  <a:spcPct val="0"/>
                </a:spcBef>
              </a:pPr>
              <a:t>18</a:t>
            </a:fld>
            <a:endParaRPr lang="sv-SE" altLang="en-US" sz="1300" smtClean="0"/>
          </a:p>
        </p:txBody>
      </p:sp>
      <p:sp>
        <p:nvSpPr>
          <p:cNvPr id="40963" name="Rectangle 2"/>
          <p:cNvSpPr>
            <a:spLocks noGrp="1" noRot="1" noChangeAspect="1" noChangeArrowheads="1" noTextEdit="1"/>
          </p:cNvSpPr>
          <p:nvPr>
            <p:ph type="sldImg"/>
          </p:nvPr>
        </p:nvSpPr>
        <p:spPr>
          <a:xfrm>
            <a:off x="992188" y="768350"/>
            <a:ext cx="5116512" cy="3836988"/>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118E966-DD82-4E13-9577-72631F3D8FA9}" type="slidenum">
              <a:rPr lang="sv-SE" altLang="en-US" sz="1300" smtClean="0"/>
              <a:pPr>
                <a:spcBef>
                  <a:spcPct val="0"/>
                </a:spcBef>
              </a:pPr>
              <a:t>19</a:t>
            </a:fld>
            <a:endParaRPr lang="sv-SE" altLang="en-US" sz="1300" smtClean="0"/>
          </a:p>
        </p:txBody>
      </p:sp>
      <p:sp>
        <p:nvSpPr>
          <p:cNvPr id="43011" name="Rectangle 2"/>
          <p:cNvSpPr>
            <a:spLocks noGrp="1" noRot="1" noChangeAspect="1" noChangeArrowheads="1" noTextEdit="1"/>
          </p:cNvSpPr>
          <p:nvPr>
            <p:ph type="sldImg"/>
          </p:nvPr>
        </p:nvSpPr>
        <p:spPr>
          <a:xfrm>
            <a:off x="992188" y="768350"/>
            <a:ext cx="5116512" cy="3836988"/>
          </a:xfrm>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5AAF1D5-FFD0-4EFF-9C49-FA533F79A118}" type="slidenum">
              <a:rPr lang="sv-SE" altLang="en-US" sz="1300" smtClean="0"/>
              <a:pPr>
                <a:spcBef>
                  <a:spcPct val="0"/>
                </a:spcBef>
              </a:pPr>
              <a:t>20</a:t>
            </a:fld>
            <a:endParaRPr lang="sv-SE" altLang="en-US" sz="1300" smtClean="0"/>
          </a:p>
        </p:txBody>
      </p:sp>
      <p:sp>
        <p:nvSpPr>
          <p:cNvPr id="45059" name="Rectangle 2"/>
          <p:cNvSpPr>
            <a:spLocks noGrp="1" noRot="1" noChangeAspect="1" noChangeArrowheads="1" noTextEdit="1"/>
          </p:cNvSpPr>
          <p:nvPr>
            <p:ph type="sldImg"/>
          </p:nvPr>
        </p:nvSpPr>
        <p:spPr>
          <a:xfrm>
            <a:off x="992188" y="768350"/>
            <a:ext cx="5116512" cy="3836988"/>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B990F11B-5A7F-47A5-BEA4-1CD92336489D}" type="slidenum">
              <a:rPr lang="sv-SE" altLang="en-US" sz="1300" smtClean="0"/>
              <a:pPr>
                <a:spcBef>
                  <a:spcPct val="0"/>
                </a:spcBef>
              </a:pPr>
              <a:t>21</a:t>
            </a:fld>
            <a:endParaRPr lang="sv-SE" altLang="en-US" sz="1300" smtClean="0"/>
          </a:p>
        </p:txBody>
      </p:sp>
      <p:sp>
        <p:nvSpPr>
          <p:cNvPr id="47107" name="Rectangle 2"/>
          <p:cNvSpPr>
            <a:spLocks noGrp="1" noRot="1" noChangeAspect="1" noChangeArrowheads="1" noTextEdit="1"/>
          </p:cNvSpPr>
          <p:nvPr>
            <p:ph type="sldImg"/>
          </p:nvPr>
        </p:nvSpPr>
        <p:spPr>
          <a:xfrm>
            <a:off x="992188" y="768350"/>
            <a:ext cx="5116512" cy="3836988"/>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3062EFF-E636-4F53-B76C-158EFB6CE088}" type="slidenum">
              <a:rPr lang="sv-SE" altLang="en-US" sz="1300" smtClean="0"/>
              <a:pPr>
                <a:spcBef>
                  <a:spcPct val="0"/>
                </a:spcBef>
              </a:pPr>
              <a:t>22</a:t>
            </a:fld>
            <a:endParaRPr lang="sv-SE" altLang="en-US" sz="1300" smtClean="0"/>
          </a:p>
        </p:txBody>
      </p:sp>
      <p:sp>
        <p:nvSpPr>
          <p:cNvPr id="49155" name="Rectangle 2"/>
          <p:cNvSpPr>
            <a:spLocks noGrp="1" noRot="1" noChangeAspect="1" noChangeArrowheads="1" noTextEdit="1"/>
          </p:cNvSpPr>
          <p:nvPr>
            <p:ph type="sldImg"/>
          </p:nvPr>
        </p:nvSpPr>
        <p:spPr>
          <a:xfrm>
            <a:off x="992188" y="768350"/>
            <a:ext cx="5116512" cy="3836988"/>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6E17545-2EDE-455E-B5B2-7685E5F34151}" type="slidenum">
              <a:rPr lang="sv-SE" altLang="en-US" sz="1300" smtClean="0"/>
              <a:pPr>
                <a:spcBef>
                  <a:spcPct val="0"/>
                </a:spcBef>
              </a:pPr>
              <a:t>23</a:t>
            </a:fld>
            <a:endParaRPr lang="sv-SE" altLang="en-US" sz="1300" smtClean="0"/>
          </a:p>
        </p:txBody>
      </p:sp>
      <p:sp>
        <p:nvSpPr>
          <p:cNvPr id="51203" name="Rectangle 2"/>
          <p:cNvSpPr>
            <a:spLocks noGrp="1" noRot="1" noChangeAspect="1" noChangeArrowheads="1" noTextEdit="1"/>
          </p:cNvSpPr>
          <p:nvPr>
            <p:ph type="sldImg"/>
          </p:nvPr>
        </p:nvSpPr>
        <p:spPr>
          <a:xfrm>
            <a:off x="992188" y="768350"/>
            <a:ext cx="5116512" cy="3836988"/>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09A4693-53EA-4E12-BC37-45E64095C38B}" type="slidenum">
              <a:rPr lang="sv-SE" altLang="en-US" sz="1300" smtClean="0"/>
              <a:pPr>
                <a:spcBef>
                  <a:spcPct val="0"/>
                </a:spcBef>
              </a:pPr>
              <a:t>24</a:t>
            </a:fld>
            <a:endParaRPr lang="sv-SE" altLang="en-US" sz="1300" smtClean="0"/>
          </a:p>
        </p:txBody>
      </p:sp>
      <p:sp>
        <p:nvSpPr>
          <p:cNvPr id="53251" name="Rectangle 2"/>
          <p:cNvSpPr>
            <a:spLocks noGrp="1" noRot="1" noChangeAspect="1" noChangeArrowheads="1" noTextEdit="1"/>
          </p:cNvSpPr>
          <p:nvPr>
            <p:ph type="sldImg"/>
          </p:nvPr>
        </p:nvSpPr>
        <p:spPr>
          <a:xfrm>
            <a:off x="992188" y="768350"/>
            <a:ext cx="5116512" cy="3836988"/>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B7E392F-0176-4C9D-A8FD-776507F6D4AE}" type="slidenum">
              <a:rPr lang="sv-SE" altLang="en-US" sz="1300" smtClean="0"/>
              <a:pPr>
                <a:spcBef>
                  <a:spcPct val="0"/>
                </a:spcBef>
              </a:pPr>
              <a:t>37</a:t>
            </a:fld>
            <a:endParaRPr lang="sv-SE" altLang="en-US" sz="1300" smtClean="0"/>
          </a:p>
        </p:txBody>
      </p:sp>
      <p:sp>
        <p:nvSpPr>
          <p:cNvPr id="55299" name="Rectangle 2"/>
          <p:cNvSpPr>
            <a:spLocks noGrp="1" noRot="1" noChangeAspect="1" noChangeArrowheads="1" noTextEdit="1"/>
          </p:cNvSpPr>
          <p:nvPr>
            <p:ph type="sldImg"/>
          </p:nvPr>
        </p:nvSpPr>
        <p:spPr>
          <a:xfrm>
            <a:off x="992188" y="768350"/>
            <a:ext cx="5116512"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B7E392F-0176-4C9D-A8FD-776507F6D4AE}" type="slidenum">
              <a:rPr lang="sv-SE" altLang="en-US" sz="1300" smtClean="0"/>
              <a:pPr>
                <a:spcBef>
                  <a:spcPct val="0"/>
                </a:spcBef>
              </a:pPr>
              <a:t>38</a:t>
            </a:fld>
            <a:endParaRPr lang="sv-SE" altLang="en-US" sz="1300" smtClean="0"/>
          </a:p>
        </p:txBody>
      </p:sp>
      <p:sp>
        <p:nvSpPr>
          <p:cNvPr id="55299" name="Rectangle 2"/>
          <p:cNvSpPr>
            <a:spLocks noGrp="1" noRot="1" noChangeAspect="1" noChangeArrowheads="1" noTextEdit="1"/>
          </p:cNvSpPr>
          <p:nvPr>
            <p:ph type="sldImg"/>
          </p:nvPr>
        </p:nvSpPr>
        <p:spPr>
          <a:xfrm>
            <a:off x="992188" y="768350"/>
            <a:ext cx="5116512" cy="3836988"/>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extLst>
      <p:ext uri="{BB962C8B-B14F-4D97-AF65-F5344CB8AC3E}">
        <p14:creationId xmlns:p14="http://schemas.microsoft.com/office/powerpoint/2010/main" val="3935562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F3E60D3-EFC3-4C6D-B42C-51B3E4384FD7}" type="slidenum">
              <a:rPr lang="sv-SE" altLang="en-US" sz="1300" smtClean="0"/>
              <a:pPr>
                <a:spcBef>
                  <a:spcPct val="0"/>
                </a:spcBef>
              </a:pPr>
              <a:t>39</a:t>
            </a:fld>
            <a:endParaRPr lang="sv-SE" altLang="en-US" sz="1300" smtClean="0"/>
          </a:p>
        </p:txBody>
      </p:sp>
      <p:sp>
        <p:nvSpPr>
          <p:cNvPr id="57347" name="Rectangle 2"/>
          <p:cNvSpPr>
            <a:spLocks noGrp="1" noRot="1" noChangeAspect="1" noChangeArrowheads="1" noTextEdit="1"/>
          </p:cNvSpPr>
          <p:nvPr>
            <p:ph type="sldImg"/>
          </p:nvPr>
        </p:nvSpPr>
        <p:spPr>
          <a:xfrm>
            <a:off x="992188" y="768350"/>
            <a:ext cx="5116512" cy="3836988"/>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33D6D15-966F-494F-A32C-BF6BCDE36647}" type="slidenum">
              <a:rPr lang="sv-SE" altLang="en-US" sz="1300" smtClean="0"/>
              <a:pPr>
                <a:spcBef>
                  <a:spcPct val="0"/>
                </a:spcBef>
              </a:pPr>
              <a:t>40</a:t>
            </a:fld>
            <a:endParaRPr lang="sv-SE" altLang="en-US" sz="1300" smtClean="0"/>
          </a:p>
        </p:txBody>
      </p:sp>
      <p:sp>
        <p:nvSpPr>
          <p:cNvPr id="61443" name="Rectangle 2"/>
          <p:cNvSpPr>
            <a:spLocks noGrp="1" noRot="1" noChangeAspect="1" noChangeArrowheads="1" noTextEdit="1"/>
          </p:cNvSpPr>
          <p:nvPr>
            <p:ph type="sldImg"/>
          </p:nvPr>
        </p:nvSpPr>
        <p:spPr>
          <a:xfrm>
            <a:off x="992188" y="768350"/>
            <a:ext cx="5116512" cy="3836988"/>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CAFE200-EB94-4D31-A56B-32B5A48F26B6}" type="slidenum">
              <a:rPr lang="sv-SE" altLang="en-US" sz="1300" smtClean="0"/>
              <a:pPr>
                <a:spcBef>
                  <a:spcPct val="0"/>
                </a:spcBef>
              </a:pPr>
              <a:t>41</a:t>
            </a:fld>
            <a:endParaRPr lang="sv-SE" altLang="en-US" sz="1300" smtClean="0"/>
          </a:p>
        </p:txBody>
      </p:sp>
      <p:sp>
        <p:nvSpPr>
          <p:cNvPr id="63491" name="Rectangle 2"/>
          <p:cNvSpPr>
            <a:spLocks noGrp="1" noRot="1" noChangeAspect="1" noChangeArrowheads="1" noTextEdit="1"/>
          </p:cNvSpPr>
          <p:nvPr>
            <p:ph type="sldImg"/>
          </p:nvPr>
        </p:nvSpPr>
        <p:spPr>
          <a:xfrm>
            <a:off x="992188" y="768350"/>
            <a:ext cx="5116512" cy="3836988"/>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D8E01E8-B533-48B1-958B-CE5BF51BDFBB}" type="slidenum">
              <a:rPr lang="sv-SE" altLang="en-US" sz="1300" smtClean="0"/>
              <a:pPr>
                <a:spcBef>
                  <a:spcPct val="0"/>
                </a:spcBef>
              </a:pPr>
              <a:t>42</a:t>
            </a:fld>
            <a:endParaRPr lang="sv-SE" altLang="en-US" sz="1300" smtClean="0"/>
          </a:p>
        </p:txBody>
      </p:sp>
      <p:sp>
        <p:nvSpPr>
          <p:cNvPr id="65539" name="Rectangle 2"/>
          <p:cNvSpPr>
            <a:spLocks noGrp="1" noRot="1" noChangeAspect="1" noChangeArrowheads="1" noTextEdit="1"/>
          </p:cNvSpPr>
          <p:nvPr>
            <p:ph type="sldImg"/>
          </p:nvPr>
        </p:nvSpPr>
        <p:spPr>
          <a:xfrm>
            <a:off x="992188" y="768350"/>
            <a:ext cx="5116512" cy="3836988"/>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25AC9E1-450E-469B-BFF2-915233612D3A}" type="slidenum">
              <a:rPr lang="sv-SE" altLang="en-US" sz="1300" smtClean="0"/>
              <a:pPr>
                <a:spcBef>
                  <a:spcPct val="0"/>
                </a:spcBef>
              </a:pPr>
              <a:t>43</a:t>
            </a:fld>
            <a:endParaRPr lang="sv-SE" altLang="en-US" sz="1300" smtClean="0"/>
          </a:p>
        </p:txBody>
      </p:sp>
      <p:sp>
        <p:nvSpPr>
          <p:cNvPr id="67587" name="Rectangle 2"/>
          <p:cNvSpPr>
            <a:spLocks noGrp="1" noRot="1" noChangeAspect="1" noChangeArrowheads="1" noTextEdit="1"/>
          </p:cNvSpPr>
          <p:nvPr>
            <p:ph type="sldImg"/>
          </p:nvPr>
        </p:nvSpPr>
        <p:spPr>
          <a:xfrm>
            <a:off x="992188" y="768350"/>
            <a:ext cx="5116512" cy="3836988"/>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5806D12-29F2-4A77-B1CC-A404638029E0}" type="slidenum">
              <a:rPr lang="sv-SE" altLang="en-US" sz="1300" smtClean="0"/>
              <a:pPr>
                <a:spcBef>
                  <a:spcPct val="0"/>
                </a:spcBef>
              </a:pPr>
              <a:t>44</a:t>
            </a:fld>
            <a:endParaRPr lang="sv-SE" altLang="en-US" sz="1300" smtClean="0"/>
          </a:p>
        </p:txBody>
      </p:sp>
      <p:sp>
        <p:nvSpPr>
          <p:cNvPr id="69635" name="Rectangle 2"/>
          <p:cNvSpPr>
            <a:spLocks noGrp="1" noRot="1" noChangeAspect="1" noChangeArrowheads="1" noTextEdit="1"/>
          </p:cNvSpPr>
          <p:nvPr>
            <p:ph type="sldImg"/>
          </p:nvPr>
        </p:nvSpPr>
        <p:spPr>
          <a:xfrm>
            <a:off x="992188" y="768350"/>
            <a:ext cx="5116512" cy="3836988"/>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42FD1AF-7E5C-4780-B12B-6F1C6148B5C2}" type="slidenum">
              <a:rPr lang="sv-SE" altLang="en-US" sz="1300" smtClean="0"/>
              <a:pPr>
                <a:spcBef>
                  <a:spcPct val="0"/>
                </a:spcBef>
              </a:pPr>
              <a:t>45</a:t>
            </a:fld>
            <a:endParaRPr lang="sv-SE" altLang="en-US" sz="1300" smtClean="0"/>
          </a:p>
        </p:txBody>
      </p:sp>
      <p:sp>
        <p:nvSpPr>
          <p:cNvPr id="71683" name="Rectangle 2"/>
          <p:cNvSpPr>
            <a:spLocks noGrp="1" noRot="1" noChangeAspect="1" noChangeArrowheads="1" noTextEdit="1"/>
          </p:cNvSpPr>
          <p:nvPr>
            <p:ph type="sldImg"/>
          </p:nvPr>
        </p:nvSpPr>
        <p:spPr>
          <a:xfrm>
            <a:off x="992188" y="768350"/>
            <a:ext cx="5116512" cy="3836988"/>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8990098-FB7C-42B3-B643-7F0D305062B0}" type="slidenum">
              <a:rPr lang="sv-SE" altLang="en-US" sz="1300" smtClean="0"/>
              <a:pPr>
                <a:spcBef>
                  <a:spcPct val="0"/>
                </a:spcBef>
              </a:pPr>
              <a:t>46</a:t>
            </a:fld>
            <a:endParaRPr lang="sv-SE" altLang="en-US" sz="1300" smtClean="0"/>
          </a:p>
        </p:txBody>
      </p:sp>
      <p:sp>
        <p:nvSpPr>
          <p:cNvPr id="79875" name="Rectangle 2"/>
          <p:cNvSpPr>
            <a:spLocks noGrp="1" noRot="1" noChangeAspect="1" noChangeArrowheads="1" noTextEdit="1"/>
          </p:cNvSpPr>
          <p:nvPr>
            <p:ph type="sldImg"/>
          </p:nvPr>
        </p:nvSpPr>
        <p:spPr>
          <a:xfrm>
            <a:off x="992188" y="768350"/>
            <a:ext cx="5116512" cy="3836988"/>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BBE8792-EBE2-4435-823A-99E70E2C25A9}" type="slidenum">
              <a:rPr lang="sv-SE" altLang="en-US" sz="1300" smtClean="0"/>
              <a:pPr>
                <a:spcBef>
                  <a:spcPct val="0"/>
                </a:spcBef>
              </a:pPr>
              <a:t>47</a:t>
            </a:fld>
            <a:endParaRPr lang="sv-SE" altLang="en-US" sz="1300" smtClean="0"/>
          </a:p>
        </p:txBody>
      </p:sp>
      <p:sp>
        <p:nvSpPr>
          <p:cNvPr id="81923" name="Rectangle 2"/>
          <p:cNvSpPr>
            <a:spLocks noGrp="1" noRot="1" noChangeAspect="1" noChangeArrowheads="1" noTextEdit="1"/>
          </p:cNvSpPr>
          <p:nvPr>
            <p:ph type="sldImg"/>
          </p:nvPr>
        </p:nvSpPr>
        <p:spPr>
          <a:xfrm>
            <a:off x="992188" y="768350"/>
            <a:ext cx="5116512" cy="3836988"/>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35CA1A2-863D-4AC6-996F-6F926ED5422A}" type="slidenum">
              <a:rPr lang="sv-SE" altLang="en-US" sz="1300" smtClean="0"/>
              <a:pPr>
                <a:spcBef>
                  <a:spcPct val="0"/>
                </a:spcBef>
              </a:pPr>
              <a:t>48</a:t>
            </a:fld>
            <a:endParaRPr lang="sv-SE" altLang="en-US" sz="1300" smtClean="0"/>
          </a:p>
        </p:txBody>
      </p:sp>
      <p:sp>
        <p:nvSpPr>
          <p:cNvPr id="83971" name="Rectangle 2"/>
          <p:cNvSpPr>
            <a:spLocks noGrp="1" noRot="1" noChangeAspect="1" noChangeArrowheads="1" noTextEdit="1"/>
          </p:cNvSpPr>
          <p:nvPr>
            <p:ph type="sldImg"/>
          </p:nvPr>
        </p:nvSpPr>
        <p:spPr>
          <a:xfrm>
            <a:off x="992188" y="768350"/>
            <a:ext cx="5116512" cy="3836988"/>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07D65DE-EFCA-46CB-AA65-A2DBD97F8617}" type="slidenum">
              <a:rPr lang="sv-SE" altLang="en-US" sz="1300" smtClean="0"/>
              <a:pPr>
                <a:spcBef>
                  <a:spcPct val="0"/>
                </a:spcBef>
              </a:pPr>
              <a:t>49</a:t>
            </a:fld>
            <a:endParaRPr lang="sv-SE" altLang="en-US" sz="1300" smtClean="0"/>
          </a:p>
        </p:txBody>
      </p:sp>
      <p:sp>
        <p:nvSpPr>
          <p:cNvPr id="86019" name="Rectangle 2"/>
          <p:cNvSpPr>
            <a:spLocks noGrp="1" noRot="1" noChangeAspect="1" noChangeArrowheads="1" noTextEdit="1"/>
          </p:cNvSpPr>
          <p:nvPr>
            <p:ph type="sldImg"/>
          </p:nvPr>
        </p:nvSpPr>
        <p:spPr>
          <a:xfrm>
            <a:off x="992188" y="768350"/>
            <a:ext cx="5116512" cy="3836988"/>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7D08502-C353-43FE-881B-8EDA6DCF1D8F}" type="slidenum">
              <a:rPr lang="sv-SE" altLang="en-US" sz="1300" smtClean="0"/>
              <a:pPr>
                <a:spcBef>
                  <a:spcPct val="0"/>
                </a:spcBef>
              </a:pPr>
              <a:t>50</a:t>
            </a:fld>
            <a:endParaRPr lang="sv-SE" altLang="en-US" sz="1300" smtClean="0"/>
          </a:p>
        </p:txBody>
      </p:sp>
      <p:sp>
        <p:nvSpPr>
          <p:cNvPr id="88067" name="Rectangle 2"/>
          <p:cNvSpPr>
            <a:spLocks noGrp="1" noRot="1" noChangeAspect="1" noChangeArrowheads="1" noTextEdit="1"/>
          </p:cNvSpPr>
          <p:nvPr>
            <p:ph type="sldImg"/>
          </p:nvPr>
        </p:nvSpPr>
        <p:spPr>
          <a:xfrm>
            <a:off x="992188" y="768350"/>
            <a:ext cx="5116512" cy="3836988"/>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E020D18-CD1E-4781-8278-649F4B2B72F0}" type="slidenum">
              <a:rPr lang="sv-SE" altLang="en-US" sz="1300" smtClean="0"/>
              <a:pPr>
                <a:spcBef>
                  <a:spcPct val="0"/>
                </a:spcBef>
              </a:pPr>
              <a:t>51</a:t>
            </a:fld>
            <a:endParaRPr lang="sv-SE" altLang="en-US" sz="1300" smtClean="0"/>
          </a:p>
        </p:txBody>
      </p:sp>
      <p:sp>
        <p:nvSpPr>
          <p:cNvPr id="91139" name="Rectangle 2"/>
          <p:cNvSpPr>
            <a:spLocks noGrp="1" noRot="1" noChangeAspect="1" noChangeArrowheads="1" noTextEdit="1"/>
          </p:cNvSpPr>
          <p:nvPr>
            <p:ph type="sldImg"/>
          </p:nvPr>
        </p:nvSpPr>
        <p:spPr>
          <a:xfrm>
            <a:off x="992188" y="768350"/>
            <a:ext cx="5116512" cy="3836988"/>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33933FC-CC7C-42BC-8D0D-F47E428DF0CF}" type="slidenum">
              <a:rPr lang="sv-SE" altLang="en-US" sz="1300" smtClean="0"/>
              <a:pPr>
                <a:spcBef>
                  <a:spcPct val="0"/>
                </a:spcBef>
              </a:pPr>
              <a:t>52</a:t>
            </a:fld>
            <a:endParaRPr lang="sv-SE" altLang="en-US" sz="1300" smtClean="0"/>
          </a:p>
        </p:txBody>
      </p:sp>
      <p:sp>
        <p:nvSpPr>
          <p:cNvPr id="93187" name="Rectangle 2"/>
          <p:cNvSpPr>
            <a:spLocks noGrp="1" noRot="1" noChangeAspect="1" noChangeArrowheads="1" noTextEdit="1"/>
          </p:cNvSpPr>
          <p:nvPr>
            <p:ph type="sldImg"/>
          </p:nvPr>
        </p:nvSpPr>
        <p:spPr>
          <a:xfrm>
            <a:off x="992188" y="768350"/>
            <a:ext cx="5116512" cy="3836988"/>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3C2223B-4B33-45A2-98E6-211E2B294355}" type="slidenum">
              <a:rPr lang="sv-SE" altLang="en-US" sz="1300" smtClean="0"/>
              <a:pPr>
                <a:spcBef>
                  <a:spcPct val="0"/>
                </a:spcBef>
              </a:pPr>
              <a:t>53</a:t>
            </a:fld>
            <a:endParaRPr lang="sv-SE" altLang="en-US" sz="1300" smtClean="0"/>
          </a:p>
        </p:txBody>
      </p:sp>
      <p:sp>
        <p:nvSpPr>
          <p:cNvPr id="95235" name="Rectangle 2"/>
          <p:cNvSpPr>
            <a:spLocks noGrp="1" noRot="1" noChangeAspect="1" noChangeArrowheads="1" noTextEdit="1"/>
          </p:cNvSpPr>
          <p:nvPr>
            <p:ph type="sldImg"/>
          </p:nvPr>
        </p:nvSpPr>
        <p:spPr>
          <a:xfrm>
            <a:off x="992188" y="768350"/>
            <a:ext cx="5116512" cy="3836988"/>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2C0E90A-4EAF-4BBF-A3D7-4A8ED8840382}" type="slidenum">
              <a:rPr lang="sv-SE" altLang="en-US" sz="1300" smtClean="0"/>
              <a:pPr>
                <a:spcBef>
                  <a:spcPct val="0"/>
                </a:spcBef>
              </a:pPr>
              <a:t>54</a:t>
            </a:fld>
            <a:endParaRPr lang="sv-SE" altLang="en-US" sz="1300" smtClean="0"/>
          </a:p>
        </p:txBody>
      </p:sp>
      <p:sp>
        <p:nvSpPr>
          <p:cNvPr id="97283" name="Rectangle 2"/>
          <p:cNvSpPr>
            <a:spLocks noGrp="1" noRot="1" noChangeAspect="1" noChangeArrowheads="1" noTextEdit="1"/>
          </p:cNvSpPr>
          <p:nvPr>
            <p:ph type="sldImg"/>
          </p:nvPr>
        </p:nvSpPr>
        <p:spPr>
          <a:xfrm>
            <a:off x="992188" y="768350"/>
            <a:ext cx="5116512" cy="3836988"/>
          </a:xfrm>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2208E51-0088-4F7C-9B60-1D137727E796}" type="slidenum">
              <a:rPr lang="sv-SE" altLang="en-US" sz="1300" smtClean="0"/>
              <a:pPr>
                <a:spcBef>
                  <a:spcPct val="0"/>
                </a:spcBef>
              </a:pPr>
              <a:t>55</a:t>
            </a:fld>
            <a:endParaRPr lang="sv-SE" altLang="en-US" sz="1300" smtClean="0"/>
          </a:p>
        </p:txBody>
      </p:sp>
      <p:sp>
        <p:nvSpPr>
          <p:cNvPr id="99331" name="Rectangle 2"/>
          <p:cNvSpPr>
            <a:spLocks noGrp="1" noRot="1" noChangeAspect="1" noChangeArrowheads="1" noTextEdit="1"/>
          </p:cNvSpPr>
          <p:nvPr>
            <p:ph type="sldImg"/>
          </p:nvPr>
        </p:nvSpPr>
        <p:spPr>
          <a:xfrm>
            <a:off x="992188" y="768350"/>
            <a:ext cx="5116512" cy="3836988"/>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435C71F-FD00-4CE0-942A-E6FA7DAEEBF4}" type="slidenum">
              <a:rPr lang="sv-SE" altLang="en-US" sz="1300" smtClean="0"/>
              <a:pPr>
                <a:spcBef>
                  <a:spcPct val="0"/>
                </a:spcBef>
              </a:pPr>
              <a:t>56</a:t>
            </a:fld>
            <a:endParaRPr lang="sv-SE" altLang="en-US" sz="1300" smtClean="0"/>
          </a:p>
        </p:txBody>
      </p:sp>
      <p:sp>
        <p:nvSpPr>
          <p:cNvPr id="101379" name="Rectangle 2"/>
          <p:cNvSpPr>
            <a:spLocks noGrp="1" noRot="1" noChangeAspect="1" noChangeArrowheads="1" noTextEdit="1"/>
          </p:cNvSpPr>
          <p:nvPr>
            <p:ph type="sldImg"/>
          </p:nvPr>
        </p:nvSpPr>
        <p:spPr>
          <a:xfrm>
            <a:off x="992188" y="768350"/>
            <a:ext cx="5116512" cy="3836988"/>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6872E2A-F56B-48CE-AD03-022B65987288}" type="slidenum">
              <a:rPr lang="sv-SE" altLang="en-US" sz="1300" smtClean="0"/>
              <a:pPr>
                <a:spcBef>
                  <a:spcPct val="0"/>
                </a:spcBef>
              </a:pPr>
              <a:t>57</a:t>
            </a:fld>
            <a:endParaRPr lang="sv-SE" altLang="en-US" sz="1300" smtClean="0"/>
          </a:p>
        </p:txBody>
      </p:sp>
      <p:sp>
        <p:nvSpPr>
          <p:cNvPr id="103427" name="Rectangle 2"/>
          <p:cNvSpPr>
            <a:spLocks noGrp="1" noRot="1" noChangeAspect="1" noChangeArrowheads="1" noTextEdit="1"/>
          </p:cNvSpPr>
          <p:nvPr>
            <p:ph type="sldImg"/>
          </p:nvPr>
        </p:nvSpPr>
        <p:spPr>
          <a:xfrm>
            <a:off x="992188" y="768350"/>
            <a:ext cx="5116512" cy="3836988"/>
          </a:xfrm>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71AD379-3153-44F3-9F52-F12EBBB1E053}" type="slidenum">
              <a:rPr lang="sv-SE" altLang="en-US" sz="1300" smtClean="0"/>
              <a:pPr>
                <a:spcBef>
                  <a:spcPct val="0"/>
                </a:spcBef>
              </a:pPr>
              <a:t>58</a:t>
            </a:fld>
            <a:endParaRPr lang="sv-SE" altLang="en-US" sz="1300" smtClean="0"/>
          </a:p>
        </p:txBody>
      </p:sp>
      <p:sp>
        <p:nvSpPr>
          <p:cNvPr id="105475" name="Rectangle 2"/>
          <p:cNvSpPr>
            <a:spLocks noGrp="1" noRot="1" noChangeAspect="1" noChangeArrowheads="1" noTextEdit="1"/>
          </p:cNvSpPr>
          <p:nvPr>
            <p:ph type="sldImg"/>
          </p:nvPr>
        </p:nvSpPr>
        <p:spPr>
          <a:xfrm>
            <a:off x="992188" y="768350"/>
            <a:ext cx="5116512" cy="3836988"/>
          </a:xfrm>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5408BFD-8332-44DF-9B5E-40EFC99C3F91}" type="slidenum">
              <a:rPr lang="sv-SE" altLang="en-US" sz="1300" smtClean="0"/>
              <a:pPr>
                <a:spcBef>
                  <a:spcPct val="0"/>
                </a:spcBef>
              </a:pPr>
              <a:t>59</a:t>
            </a:fld>
            <a:endParaRPr lang="sv-SE" altLang="en-US" sz="1300" smtClean="0"/>
          </a:p>
        </p:txBody>
      </p:sp>
      <p:sp>
        <p:nvSpPr>
          <p:cNvPr id="107523" name="Rectangle 2"/>
          <p:cNvSpPr>
            <a:spLocks noGrp="1" noRot="1" noChangeAspect="1" noChangeArrowheads="1" noTextEdit="1"/>
          </p:cNvSpPr>
          <p:nvPr>
            <p:ph type="sldImg"/>
          </p:nvPr>
        </p:nvSpPr>
        <p:spPr>
          <a:xfrm>
            <a:off x="992188" y="768350"/>
            <a:ext cx="5116512" cy="3836988"/>
          </a:xfrm>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E819E72-0F45-43F8-A539-9B058AB0960B}" type="slidenum">
              <a:rPr lang="sv-SE" altLang="en-US" sz="1300" smtClean="0"/>
              <a:pPr>
                <a:spcBef>
                  <a:spcPct val="0"/>
                </a:spcBef>
              </a:pPr>
              <a:t>60</a:t>
            </a:fld>
            <a:endParaRPr lang="sv-SE" altLang="en-US" sz="1300" smtClean="0"/>
          </a:p>
        </p:txBody>
      </p:sp>
      <p:sp>
        <p:nvSpPr>
          <p:cNvPr id="109571" name="Rectangle 2"/>
          <p:cNvSpPr>
            <a:spLocks noGrp="1" noRot="1" noChangeAspect="1" noChangeArrowheads="1" noTextEdit="1"/>
          </p:cNvSpPr>
          <p:nvPr>
            <p:ph type="sldImg"/>
          </p:nvPr>
        </p:nvSpPr>
        <p:spPr>
          <a:xfrm>
            <a:off x="992188" y="768350"/>
            <a:ext cx="5116512" cy="3836988"/>
          </a:xfrm>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C5179E5-50E1-4880-9519-0F374B47AFA6}" type="slidenum">
              <a:rPr lang="sv-SE" altLang="en-US" sz="1300" smtClean="0"/>
              <a:pPr>
                <a:spcBef>
                  <a:spcPct val="0"/>
                </a:spcBef>
              </a:pPr>
              <a:t>61</a:t>
            </a:fld>
            <a:endParaRPr lang="sv-SE" altLang="en-US" sz="1300" smtClean="0"/>
          </a:p>
        </p:txBody>
      </p:sp>
      <p:sp>
        <p:nvSpPr>
          <p:cNvPr id="111619" name="Rectangle 2"/>
          <p:cNvSpPr>
            <a:spLocks noGrp="1" noRot="1" noChangeAspect="1" noChangeArrowheads="1" noTextEdit="1"/>
          </p:cNvSpPr>
          <p:nvPr>
            <p:ph type="sldImg"/>
          </p:nvPr>
        </p:nvSpPr>
        <p:spPr>
          <a:xfrm>
            <a:off x="992188" y="768350"/>
            <a:ext cx="5116512" cy="3836988"/>
          </a:xfrm>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D2DA028-F5DB-419D-BB56-0A470A676486}" type="slidenum">
              <a:rPr lang="sv-SE" altLang="en-US" sz="1300" smtClean="0"/>
              <a:pPr>
                <a:spcBef>
                  <a:spcPct val="0"/>
                </a:spcBef>
              </a:pPr>
              <a:t>62</a:t>
            </a:fld>
            <a:endParaRPr lang="sv-SE" altLang="en-US" sz="1300" smtClean="0"/>
          </a:p>
        </p:txBody>
      </p:sp>
      <p:sp>
        <p:nvSpPr>
          <p:cNvPr id="113667" name="Rectangle 2"/>
          <p:cNvSpPr>
            <a:spLocks noGrp="1" noRot="1" noChangeAspect="1" noChangeArrowheads="1" noTextEdit="1"/>
          </p:cNvSpPr>
          <p:nvPr>
            <p:ph type="sldImg"/>
          </p:nvPr>
        </p:nvSpPr>
        <p:spPr>
          <a:xfrm>
            <a:off x="992188" y="768350"/>
            <a:ext cx="5116512" cy="3836988"/>
          </a:xfrm>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B8C468C5-A3D7-4F3F-A5B3-DF4F92F83951}" type="slidenum">
              <a:rPr lang="sv-SE" altLang="en-US" sz="1300" smtClean="0"/>
              <a:pPr>
                <a:spcBef>
                  <a:spcPct val="0"/>
                </a:spcBef>
              </a:pPr>
              <a:t>63</a:t>
            </a:fld>
            <a:endParaRPr lang="sv-SE" altLang="en-US" sz="1300" smtClean="0"/>
          </a:p>
        </p:txBody>
      </p:sp>
      <p:sp>
        <p:nvSpPr>
          <p:cNvPr id="115715" name="Rectangle 2"/>
          <p:cNvSpPr>
            <a:spLocks noGrp="1" noRot="1" noChangeAspect="1" noChangeArrowheads="1" noTextEdit="1"/>
          </p:cNvSpPr>
          <p:nvPr>
            <p:ph type="sldImg"/>
          </p:nvPr>
        </p:nvSpPr>
        <p:spPr>
          <a:xfrm>
            <a:off x="992188" y="768350"/>
            <a:ext cx="5116512" cy="3836988"/>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70FC175-9CEB-456F-A823-81A6BFF74D1C}" type="slidenum">
              <a:rPr lang="sv-SE" altLang="en-US" sz="1300" smtClean="0"/>
              <a:pPr>
                <a:spcBef>
                  <a:spcPct val="0"/>
                </a:spcBef>
              </a:pPr>
              <a:t>64</a:t>
            </a:fld>
            <a:endParaRPr lang="sv-SE" altLang="en-US" sz="1300" smtClean="0"/>
          </a:p>
        </p:txBody>
      </p:sp>
      <p:sp>
        <p:nvSpPr>
          <p:cNvPr id="117763" name="Rectangle 2"/>
          <p:cNvSpPr>
            <a:spLocks noGrp="1" noRot="1" noChangeAspect="1" noChangeArrowheads="1" noTextEdit="1"/>
          </p:cNvSpPr>
          <p:nvPr>
            <p:ph type="sldImg"/>
          </p:nvPr>
        </p:nvSpPr>
        <p:spPr>
          <a:xfrm>
            <a:off x="992188" y="768350"/>
            <a:ext cx="5116512" cy="3836988"/>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7147279-C319-4C47-B03B-D159701D8709}" type="slidenum">
              <a:rPr lang="sv-SE" altLang="en-US" sz="1300" smtClean="0"/>
              <a:pPr>
                <a:spcBef>
                  <a:spcPct val="0"/>
                </a:spcBef>
              </a:pPr>
              <a:t>65</a:t>
            </a:fld>
            <a:endParaRPr lang="sv-SE" altLang="en-US" sz="1300" smtClean="0"/>
          </a:p>
        </p:txBody>
      </p:sp>
      <p:sp>
        <p:nvSpPr>
          <p:cNvPr id="119811" name="Rectangle 2"/>
          <p:cNvSpPr>
            <a:spLocks noGrp="1" noRot="1" noChangeAspect="1" noChangeArrowheads="1" noTextEdit="1"/>
          </p:cNvSpPr>
          <p:nvPr>
            <p:ph type="sldImg"/>
          </p:nvPr>
        </p:nvSpPr>
        <p:spPr>
          <a:xfrm>
            <a:off x="992188" y="768350"/>
            <a:ext cx="5116512" cy="3836988"/>
          </a:xfrm>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3B25683-3844-4379-AF1B-798A958CC00F}" type="slidenum">
              <a:rPr lang="sv-SE" altLang="en-US" sz="1300" smtClean="0"/>
              <a:pPr>
                <a:spcBef>
                  <a:spcPct val="0"/>
                </a:spcBef>
              </a:pPr>
              <a:t>66</a:t>
            </a:fld>
            <a:endParaRPr lang="sv-SE" altLang="en-US" sz="1300" smtClean="0"/>
          </a:p>
        </p:txBody>
      </p:sp>
      <p:sp>
        <p:nvSpPr>
          <p:cNvPr id="121859" name="Rectangle 2"/>
          <p:cNvSpPr>
            <a:spLocks noGrp="1" noRot="1" noChangeAspect="1" noChangeArrowheads="1" noTextEdit="1"/>
          </p:cNvSpPr>
          <p:nvPr>
            <p:ph type="sldImg"/>
          </p:nvPr>
        </p:nvSpPr>
        <p:spPr>
          <a:xfrm>
            <a:off x="992188" y="768350"/>
            <a:ext cx="5116512" cy="3836988"/>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DF10D5B-AC3D-43D5-B6C3-716A14AB5654}" type="slidenum">
              <a:rPr lang="sv-SE" altLang="en-US" sz="1300" smtClean="0"/>
              <a:pPr>
                <a:spcBef>
                  <a:spcPct val="0"/>
                </a:spcBef>
              </a:pPr>
              <a:t>67</a:t>
            </a:fld>
            <a:endParaRPr lang="sv-SE" altLang="en-US" sz="1300" smtClean="0"/>
          </a:p>
        </p:txBody>
      </p:sp>
      <p:sp>
        <p:nvSpPr>
          <p:cNvPr id="123907" name="Rectangle 2"/>
          <p:cNvSpPr>
            <a:spLocks noGrp="1" noRot="1" noChangeAspect="1" noChangeArrowheads="1" noTextEdit="1"/>
          </p:cNvSpPr>
          <p:nvPr>
            <p:ph type="sldImg"/>
          </p:nvPr>
        </p:nvSpPr>
        <p:spPr>
          <a:xfrm>
            <a:off x="992188" y="768350"/>
            <a:ext cx="5116512" cy="3836988"/>
          </a:xfrm>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5D2B46E-EC59-4AE4-8280-44C05D89A505}" type="slidenum">
              <a:rPr lang="sv-SE" altLang="en-US" sz="1300" smtClean="0"/>
              <a:pPr>
                <a:spcBef>
                  <a:spcPct val="0"/>
                </a:spcBef>
              </a:pPr>
              <a:t>68</a:t>
            </a:fld>
            <a:endParaRPr lang="sv-SE" altLang="en-US" sz="1300" smtClean="0"/>
          </a:p>
        </p:txBody>
      </p:sp>
      <p:sp>
        <p:nvSpPr>
          <p:cNvPr id="125955" name="Rectangle 2"/>
          <p:cNvSpPr>
            <a:spLocks noGrp="1" noRot="1" noChangeAspect="1" noChangeArrowheads="1" noTextEdit="1"/>
          </p:cNvSpPr>
          <p:nvPr>
            <p:ph type="sldImg"/>
          </p:nvPr>
        </p:nvSpPr>
        <p:spPr>
          <a:xfrm>
            <a:off x="992188" y="768350"/>
            <a:ext cx="5116512" cy="3836988"/>
          </a:xfrm>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E55AA0C-F930-4E2C-83FC-2CA4A8B6CFCB}" type="slidenum">
              <a:rPr lang="sv-SE" altLang="en-US" sz="1300" smtClean="0"/>
              <a:pPr>
                <a:spcBef>
                  <a:spcPct val="0"/>
                </a:spcBef>
              </a:pPr>
              <a:t>69</a:t>
            </a:fld>
            <a:endParaRPr lang="sv-SE" altLang="en-US" sz="1300" smtClean="0"/>
          </a:p>
        </p:txBody>
      </p:sp>
      <p:sp>
        <p:nvSpPr>
          <p:cNvPr id="128003" name="Rectangle 2"/>
          <p:cNvSpPr>
            <a:spLocks noGrp="1" noRot="1" noChangeAspect="1" noChangeArrowheads="1" noTextEdit="1"/>
          </p:cNvSpPr>
          <p:nvPr>
            <p:ph type="sldImg"/>
          </p:nvPr>
        </p:nvSpPr>
        <p:spPr>
          <a:xfrm>
            <a:off x="992188" y="768350"/>
            <a:ext cx="5116512" cy="3836988"/>
          </a:xfrm>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3C95341-5713-44BB-B6C3-4B32DFD54CBC}" type="slidenum">
              <a:rPr lang="sv-SE" altLang="en-US" sz="1300" smtClean="0"/>
              <a:pPr>
                <a:spcBef>
                  <a:spcPct val="0"/>
                </a:spcBef>
              </a:pPr>
              <a:t>70</a:t>
            </a:fld>
            <a:endParaRPr lang="sv-SE" altLang="en-US" sz="1300" smtClean="0"/>
          </a:p>
        </p:txBody>
      </p:sp>
      <p:sp>
        <p:nvSpPr>
          <p:cNvPr id="130051" name="Rectangle 2"/>
          <p:cNvSpPr>
            <a:spLocks noGrp="1" noRot="1" noChangeAspect="1" noChangeArrowheads="1" noTextEdit="1"/>
          </p:cNvSpPr>
          <p:nvPr>
            <p:ph type="sldImg"/>
          </p:nvPr>
        </p:nvSpPr>
        <p:spPr>
          <a:xfrm>
            <a:off x="992188" y="768350"/>
            <a:ext cx="5116512" cy="3836988"/>
          </a:xfrm>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9CF3F98-E150-43B4-B668-B048F42CD39A}" type="slidenum">
              <a:rPr lang="sv-SE" altLang="en-US" sz="1300" smtClean="0"/>
              <a:pPr>
                <a:spcBef>
                  <a:spcPct val="0"/>
                </a:spcBef>
              </a:pPr>
              <a:t>71</a:t>
            </a:fld>
            <a:endParaRPr lang="sv-SE" altLang="en-US" sz="1300" smtClean="0"/>
          </a:p>
        </p:txBody>
      </p:sp>
      <p:sp>
        <p:nvSpPr>
          <p:cNvPr id="132099" name="Rectangle 2"/>
          <p:cNvSpPr>
            <a:spLocks noGrp="1" noRot="1" noChangeAspect="1" noChangeArrowheads="1" noTextEdit="1"/>
          </p:cNvSpPr>
          <p:nvPr>
            <p:ph type="sldImg"/>
          </p:nvPr>
        </p:nvSpPr>
        <p:spPr>
          <a:xfrm>
            <a:off x="992188" y="768350"/>
            <a:ext cx="5116512" cy="3836988"/>
          </a:xfrm>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1A8F330-BB91-46A7-839D-AB2BA259AD5B}" type="slidenum">
              <a:rPr lang="sv-SE" altLang="en-US" sz="1300" smtClean="0"/>
              <a:pPr>
                <a:spcBef>
                  <a:spcPct val="0"/>
                </a:spcBef>
              </a:pPr>
              <a:t>72</a:t>
            </a:fld>
            <a:endParaRPr lang="sv-SE" altLang="en-US" sz="1300" smtClean="0"/>
          </a:p>
        </p:txBody>
      </p:sp>
      <p:sp>
        <p:nvSpPr>
          <p:cNvPr id="134147" name="Rectangle 2"/>
          <p:cNvSpPr>
            <a:spLocks noGrp="1" noRot="1" noChangeAspect="1" noChangeArrowheads="1" noTextEdit="1"/>
          </p:cNvSpPr>
          <p:nvPr>
            <p:ph type="sldImg"/>
          </p:nvPr>
        </p:nvSpPr>
        <p:spPr>
          <a:xfrm>
            <a:off x="992188" y="768350"/>
            <a:ext cx="5116512" cy="3836988"/>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DC1925E-A5E4-4D2A-9FFF-DE5F9E29409D}" type="slidenum">
              <a:rPr lang="sv-SE" altLang="en-US" sz="1300" smtClean="0"/>
              <a:pPr>
                <a:spcBef>
                  <a:spcPct val="0"/>
                </a:spcBef>
              </a:pPr>
              <a:t>73</a:t>
            </a:fld>
            <a:endParaRPr lang="sv-SE" altLang="en-US" sz="1300" smtClean="0"/>
          </a:p>
        </p:txBody>
      </p:sp>
      <p:sp>
        <p:nvSpPr>
          <p:cNvPr id="136195" name="Rectangle 2"/>
          <p:cNvSpPr>
            <a:spLocks noGrp="1" noRot="1" noChangeAspect="1" noChangeArrowheads="1" noTextEdit="1"/>
          </p:cNvSpPr>
          <p:nvPr>
            <p:ph type="sldImg"/>
          </p:nvPr>
        </p:nvSpPr>
        <p:spPr>
          <a:xfrm>
            <a:off x="992188" y="768350"/>
            <a:ext cx="5116512" cy="3836988"/>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EACA5A0-8E36-493F-834A-2747ADA01FC2}" type="slidenum">
              <a:rPr lang="sv-SE" altLang="en-US" sz="1300" smtClean="0"/>
              <a:pPr>
                <a:spcBef>
                  <a:spcPct val="0"/>
                </a:spcBef>
              </a:pPr>
              <a:t>74</a:t>
            </a:fld>
            <a:endParaRPr lang="sv-SE" altLang="en-US" sz="1300" smtClean="0"/>
          </a:p>
        </p:txBody>
      </p:sp>
      <p:sp>
        <p:nvSpPr>
          <p:cNvPr id="138243" name="Rectangle 2"/>
          <p:cNvSpPr>
            <a:spLocks noGrp="1" noRot="1" noChangeAspect="1" noChangeArrowheads="1" noTextEdit="1"/>
          </p:cNvSpPr>
          <p:nvPr>
            <p:ph type="sldImg"/>
          </p:nvPr>
        </p:nvSpPr>
        <p:spPr>
          <a:xfrm>
            <a:off x="992188" y="768350"/>
            <a:ext cx="5116512" cy="3836988"/>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55ABBB6-A057-4C44-ABA4-8BB9102E152C}" type="slidenum">
              <a:rPr lang="sv-SE" altLang="en-US" sz="1300" smtClean="0"/>
              <a:pPr>
                <a:spcBef>
                  <a:spcPct val="0"/>
                </a:spcBef>
              </a:pPr>
              <a:t>75</a:t>
            </a:fld>
            <a:endParaRPr lang="sv-SE" altLang="en-US" sz="1300" smtClean="0"/>
          </a:p>
        </p:txBody>
      </p:sp>
      <p:sp>
        <p:nvSpPr>
          <p:cNvPr id="140291" name="Rectangle 2"/>
          <p:cNvSpPr>
            <a:spLocks noGrp="1" noRot="1" noChangeAspect="1" noChangeArrowheads="1" noTextEdit="1"/>
          </p:cNvSpPr>
          <p:nvPr>
            <p:ph type="sldImg"/>
          </p:nvPr>
        </p:nvSpPr>
        <p:spPr>
          <a:xfrm>
            <a:off x="992188" y="768350"/>
            <a:ext cx="5116512" cy="3836988"/>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9AD7B3F-2399-47CD-9E96-8726463173C8}" type="slidenum">
              <a:rPr lang="sv-SE" altLang="en-US" sz="1300" smtClean="0"/>
              <a:pPr>
                <a:spcBef>
                  <a:spcPct val="0"/>
                </a:spcBef>
              </a:pPr>
              <a:t>76</a:t>
            </a:fld>
            <a:endParaRPr lang="sv-SE" altLang="en-US" sz="1300" smtClean="0"/>
          </a:p>
        </p:txBody>
      </p:sp>
      <p:sp>
        <p:nvSpPr>
          <p:cNvPr id="142339" name="Rectangle 2"/>
          <p:cNvSpPr>
            <a:spLocks noGrp="1" noRot="1" noChangeAspect="1" noChangeArrowheads="1" noTextEdit="1"/>
          </p:cNvSpPr>
          <p:nvPr>
            <p:ph type="sldImg"/>
          </p:nvPr>
        </p:nvSpPr>
        <p:spPr>
          <a:xfrm>
            <a:off x="992188" y="768350"/>
            <a:ext cx="5116512" cy="3836988"/>
          </a:xfrm>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97B1573-46D0-4493-B18C-FFC9C8D91393}" type="slidenum">
              <a:rPr lang="sv-SE" altLang="en-US" sz="1300" smtClean="0"/>
              <a:pPr>
                <a:spcBef>
                  <a:spcPct val="0"/>
                </a:spcBef>
              </a:pPr>
              <a:t>77</a:t>
            </a:fld>
            <a:endParaRPr lang="sv-SE" altLang="en-US" sz="1300" smtClean="0"/>
          </a:p>
        </p:txBody>
      </p:sp>
      <p:sp>
        <p:nvSpPr>
          <p:cNvPr id="144387" name="Rectangle 2"/>
          <p:cNvSpPr>
            <a:spLocks noGrp="1" noRot="1" noChangeAspect="1" noChangeArrowheads="1" noTextEdit="1"/>
          </p:cNvSpPr>
          <p:nvPr>
            <p:ph type="sldImg"/>
          </p:nvPr>
        </p:nvSpPr>
        <p:spPr>
          <a:xfrm>
            <a:off x="992188" y="768350"/>
            <a:ext cx="5116512" cy="3836988"/>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BDD13E84-96DA-43C5-B01F-916F2FF6C026}" type="slidenum">
              <a:rPr lang="sv-SE" altLang="en-US" sz="1300" smtClean="0"/>
              <a:pPr>
                <a:spcBef>
                  <a:spcPct val="0"/>
                </a:spcBef>
              </a:pPr>
              <a:t>78</a:t>
            </a:fld>
            <a:endParaRPr lang="sv-SE" altLang="en-US" sz="1300" smtClean="0"/>
          </a:p>
        </p:txBody>
      </p:sp>
      <p:sp>
        <p:nvSpPr>
          <p:cNvPr id="146435" name="Rectangle 2"/>
          <p:cNvSpPr>
            <a:spLocks noGrp="1" noRot="1" noChangeAspect="1" noChangeArrowheads="1" noTextEdit="1"/>
          </p:cNvSpPr>
          <p:nvPr>
            <p:ph type="sldImg"/>
          </p:nvPr>
        </p:nvSpPr>
        <p:spPr>
          <a:xfrm>
            <a:off x="992188" y="768350"/>
            <a:ext cx="5116512" cy="3836988"/>
          </a:xfrm>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B04F314-9F52-47D3-AD57-E6033129606F}" type="slidenum">
              <a:rPr lang="sv-SE" altLang="en-US" sz="1300" smtClean="0"/>
              <a:pPr>
                <a:spcBef>
                  <a:spcPct val="0"/>
                </a:spcBef>
              </a:pPr>
              <a:t>79</a:t>
            </a:fld>
            <a:endParaRPr lang="sv-SE" altLang="en-US" sz="1300" smtClean="0"/>
          </a:p>
        </p:txBody>
      </p:sp>
      <p:sp>
        <p:nvSpPr>
          <p:cNvPr id="148483" name="Rectangle 2"/>
          <p:cNvSpPr>
            <a:spLocks noGrp="1" noRot="1" noChangeAspect="1" noChangeArrowheads="1" noTextEdit="1"/>
          </p:cNvSpPr>
          <p:nvPr>
            <p:ph type="sldImg"/>
          </p:nvPr>
        </p:nvSpPr>
        <p:spPr>
          <a:xfrm>
            <a:off x="992188" y="768350"/>
            <a:ext cx="5116512" cy="3836988"/>
          </a:xfrm>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0B5DE41-599B-47E4-B4C2-ECDECC4C5311}" type="slidenum">
              <a:rPr lang="sv-SE" altLang="en-US" sz="1300" smtClean="0"/>
              <a:pPr>
                <a:spcBef>
                  <a:spcPct val="0"/>
                </a:spcBef>
              </a:pPr>
              <a:t>80</a:t>
            </a:fld>
            <a:endParaRPr lang="sv-SE" altLang="en-US" sz="1300" smtClean="0"/>
          </a:p>
        </p:txBody>
      </p:sp>
      <p:sp>
        <p:nvSpPr>
          <p:cNvPr id="150531" name="Rectangle 2"/>
          <p:cNvSpPr>
            <a:spLocks noGrp="1" noRot="1" noChangeAspect="1" noChangeArrowheads="1" noTextEdit="1"/>
          </p:cNvSpPr>
          <p:nvPr>
            <p:ph type="sldImg"/>
          </p:nvPr>
        </p:nvSpPr>
        <p:spPr>
          <a:xfrm>
            <a:off x="992188" y="768350"/>
            <a:ext cx="5116512" cy="3836988"/>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10B7EA7-5B16-44CF-86B0-27F56FCA7198}" type="slidenum">
              <a:rPr lang="sv-SE" altLang="en-US" sz="1300" smtClean="0"/>
              <a:pPr>
                <a:spcBef>
                  <a:spcPct val="0"/>
                </a:spcBef>
              </a:pPr>
              <a:t>81</a:t>
            </a:fld>
            <a:endParaRPr lang="sv-SE" altLang="en-US" sz="1300" smtClean="0"/>
          </a:p>
        </p:txBody>
      </p:sp>
      <p:sp>
        <p:nvSpPr>
          <p:cNvPr id="152579" name="Rectangle 2"/>
          <p:cNvSpPr>
            <a:spLocks noGrp="1" noRot="1" noChangeAspect="1" noChangeArrowheads="1" noTextEdit="1"/>
          </p:cNvSpPr>
          <p:nvPr>
            <p:ph type="sldImg"/>
          </p:nvPr>
        </p:nvSpPr>
        <p:spPr>
          <a:xfrm>
            <a:off x="992188" y="768350"/>
            <a:ext cx="5116512" cy="3836988"/>
          </a:xfrm>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A678AD6-2474-4522-A43E-E804FD3FF439}" type="slidenum">
              <a:rPr lang="sv-SE" altLang="en-US" sz="1300" smtClean="0"/>
              <a:pPr>
                <a:spcBef>
                  <a:spcPct val="0"/>
                </a:spcBef>
              </a:pPr>
              <a:t>82</a:t>
            </a:fld>
            <a:endParaRPr lang="sv-SE" altLang="en-US" sz="1300" smtClean="0"/>
          </a:p>
        </p:txBody>
      </p:sp>
      <p:sp>
        <p:nvSpPr>
          <p:cNvPr id="154627" name="Rectangle 2"/>
          <p:cNvSpPr>
            <a:spLocks noGrp="1" noRot="1" noChangeAspect="1" noChangeArrowheads="1" noTextEdit="1"/>
          </p:cNvSpPr>
          <p:nvPr>
            <p:ph type="sldImg"/>
          </p:nvPr>
        </p:nvSpPr>
        <p:spPr>
          <a:xfrm>
            <a:off x="992188" y="768350"/>
            <a:ext cx="5116512" cy="3836988"/>
          </a:xfrm>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A1524AE-07BF-4633-A52C-96DDA551C9A5}" type="slidenum">
              <a:rPr lang="sv-SE" altLang="en-US" sz="1300" smtClean="0"/>
              <a:pPr>
                <a:spcBef>
                  <a:spcPct val="0"/>
                </a:spcBef>
              </a:pPr>
              <a:t>83</a:t>
            </a:fld>
            <a:endParaRPr lang="sv-SE" altLang="en-US" sz="1300" smtClean="0"/>
          </a:p>
        </p:txBody>
      </p:sp>
      <p:sp>
        <p:nvSpPr>
          <p:cNvPr id="156675" name="Rectangle 2"/>
          <p:cNvSpPr>
            <a:spLocks noGrp="1" noRot="1" noChangeAspect="1" noChangeArrowheads="1" noTextEdit="1"/>
          </p:cNvSpPr>
          <p:nvPr>
            <p:ph type="sldImg"/>
          </p:nvPr>
        </p:nvSpPr>
        <p:spPr>
          <a:xfrm>
            <a:off x="992188" y="768350"/>
            <a:ext cx="5116512" cy="3836988"/>
          </a:xfrm>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smtClean="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GB" altLang="en-US"/>
          </a:p>
        </p:txBody>
      </p:sp>
      <p:sp>
        <p:nvSpPr>
          <p:cNvPr id="5" name="Footer Placeholder 4"/>
          <p:cNvSpPr>
            <a:spLocks noGrp="1"/>
          </p:cNvSpPr>
          <p:nvPr>
            <p:ph type="ftr" sz="quarter" idx="11"/>
          </p:nvPr>
        </p:nvSpPr>
        <p:spPr>
          <a:xfrm>
            <a:off x="812805" y="6272785"/>
            <a:ext cx="4745736" cy="365125"/>
          </a:xfrm>
        </p:spPr>
        <p:txBody>
          <a:bodyPr/>
          <a:lstStyle/>
          <a:p>
            <a:pPr>
              <a:defRPr/>
            </a:pPr>
            <a:endParaRPr lang="en-GB" alt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680FF052-0583-4C6B-BF82-662525147C84}" type="slidenum">
              <a:rPr lang="en-GB" altLang="en-US" smtClean="0"/>
              <a:pPr>
                <a:defRPr/>
              </a:pPr>
              <a:t>‹#›</a:t>
            </a:fld>
            <a:endParaRPr lang="en-GB" altLang="en-US"/>
          </a:p>
        </p:txBody>
      </p:sp>
    </p:spTree>
    <p:extLst>
      <p:ext uri="{BB962C8B-B14F-4D97-AF65-F5344CB8AC3E}">
        <p14:creationId xmlns:p14="http://schemas.microsoft.com/office/powerpoint/2010/main" val="4020678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ltLang="en-US"/>
          </a:p>
        </p:txBody>
      </p:sp>
      <p:sp>
        <p:nvSpPr>
          <p:cNvPr id="8" name="Footer Placeholder 7"/>
          <p:cNvSpPr>
            <a:spLocks noGrp="1"/>
          </p:cNvSpPr>
          <p:nvPr>
            <p:ph type="ftr" sz="quarter" idx="11"/>
          </p:nvPr>
        </p:nvSpPr>
        <p:spPr/>
        <p:txBody>
          <a:bodyPr/>
          <a:lstStyle/>
          <a:p>
            <a:pPr>
              <a:defRPr/>
            </a:pPr>
            <a:endParaRPr lang="en-GB" altLang="en-US"/>
          </a:p>
        </p:txBody>
      </p:sp>
      <p:sp>
        <p:nvSpPr>
          <p:cNvPr id="9" name="Slide Number Placeholder 8"/>
          <p:cNvSpPr>
            <a:spLocks noGrp="1"/>
          </p:cNvSpPr>
          <p:nvPr>
            <p:ph type="sldNum" sz="quarter" idx="12"/>
          </p:nvPr>
        </p:nvSpPr>
        <p:spPr/>
        <p:txBody>
          <a:bodyPr/>
          <a:lstStyle/>
          <a:p>
            <a:pPr>
              <a:defRPr/>
            </a:pPr>
            <a:fld id="{20EC219E-836A-49EC-9FBF-520FBAB7C404}" type="slidenum">
              <a:rPr lang="en-GB" altLang="en-US" smtClean="0"/>
              <a:pPr>
                <a:defRPr/>
              </a:pPr>
              <a:t>‹#›</a:t>
            </a:fld>
            <a:endParaRPr lang="en-GB" altLang="en-US"/>
          </a:p>
        </p:txBody>
      </p:sp>
    </p:spTree>
    <p:extLst>
      <p:ext uri="{BB962C8B-B14F-4D97-AF65-F5344CB8AC3E}">
        <p14:creationId xmlns:p14="http://schemas.microsoft.com/office/powerpoint/2010/main" val="1820818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smtClean="0"/>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GB" alt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pPr>
              <a:defRPr/>
            </a:pPr>
            <a:endParaRPr lang="en-GB" alt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2496AECA-1E87-4DB4-BC9A-ADB4C1558BB9}" type="slidenum">
              <a:rPr lang="en-GB" altLang="en-US" smtClean="0"/>
              <a:pPr>
                <a:defRPr/>
              </a:pPr>
              <a:t>‹#›</a:t>
            </a:fld>
            <a:endParaRPr lang="en-GB" altLang="en-US"/>
          </a:p>
        </p:txBody>
      </p:sp>
    </p:spTree>
    <p:extLst>
      <p:ext uri="{BB962C8B-B14F-4D97-AF65-F5344CB8AC3E}">
        <p14:creationId xmlns:p14="http://schemas.microsoft.com/office/powerpoint/2010/main" val="734926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GB" altLang="en-US"/>
          </a:p>
        </p:txBody>
      </p:sp>
      <p:sp>
        <p:nvSpPr>
          <p:cNvPr id="6" name="Footer Placeholder 5"/>
          <p:cNvSpPr>
            <a:spLocks noGrp="1"/>
          </p:cNvSpPr>
          <p:nvPr>
            <p:ph type="ftr" sz="quarter" idx="11"/>
          </p:nvPr>
        </p:nvSpPr>
        <p:spPr/>
        <p:txBody>
          <a:bodyPr/>
          <a:lstStyle/>
          <a:p>
            <a:pPr>
              <a:defRPr/>
            </a:pPr>
            <a:endParaRPr lang="en-GB" altLang="en-US"/>
          </a:p>
        </p:txBody>
      </p:sp>
      <p:sp>
        <p:nvSpPr>
          <p:cNvPr id="7" name="Slide Number Placeholder 6"/>
          <p:cNvSpPr>
            <a:spLocks noGrp="1"/>
          </p:cNvSpPr>
          <p:nvPr>
            <p:ph type="sldNum" sz="quarter" idx="12"/>
          </p:nvPr>
        </p:nvSpPr>
        <p:spPr/>
        <p:txBody>
          <a:bodyPr/>
          <a:lstStyle/>
          <a:p>
            <a:pPr>
              <a:defRPr/>
            </a:pPr>
            <a:fld id="{5D5B2160-C2CA-489E-84B1-4CCB219CBE31}" type="slidenum">
              <a:rPr lang="en-GB" altLang="en-US" smtClean="0"/>
              <a:pPr>
                <a:defRPr/>
              </a:pPr>
              <a:t>‹#›</a:t>
            </a:fld>
            <a:endParaRPr lang="en-GB" altLang="en-US"/>
          </a:p>
        </p:txBody>
      </p:sp>
    </p:spTree>
    <p:extLst>
      <p:ext uri="{BB962C8B-B14F-4D97-AF65-F5344CB8AC3E}">
        <p14:creationId xmlns:p14="http://schemas.microsoft.com/office/powerpoint/2010/main" val="1187658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ltLang="en-US"/>
          </a:p>
        </p:txBody>
      </p:sp>
      <p:sp>
        <p:nvSpPr>
          <p:cNvPr id="8" name="Footer Placeholder 7"/>
          <p:cNvSpPr>
            <a:spLocks noGrp="1"/>
          </p:cNvSpPr>
          <p:nvPr>
            <p:ph type="ftr" sz="quarter" idx="11"/>
          </p:nvPr>
        </p:nvSpPr>
        <p:spPr/>
        <p:txBody>
          <a:bodyPr/>
          <a:lstStyle/>
          <a:p>
            <a:pPr>
              <a:defRPr/>
            </a:pPr>
            <a:endParaRPr lang="en-GB" altLang="en-US"/>
          </a:p>
        </p:txBody>
      </p:sp>
      <p:sp>
        <p:nvSpPr>
          <p:cNvPr id="9" name="Slide Number Placeholder 8"/>
          <p:cNvSpPr>
            <a:spLocks noGrp="1"/>
          </p:cNvSpPr>
          <p:nvPr>
            <p:ph type="sldNum" sz="quarter" idx="12"/>
          </p:nvPr>
        </p:nvSpPr>
        <p:spPr/>
        <p:txBody>
          <a:bodyPr/>
          <a:lstStyle/>
          <a:p>
            <a:pPr>
              <a:defRPr/>
            </a:pPr>
            <a:fld id="{E51CE482-11C8-4996-B5FA-1C198D26271E}" type="slidenum">
              <a:rPr lang="en-GB" altLang="en-US" smtClean="0"/>
              <a:pPr>
                <a:defRPr/>
              </a:pPr>
              <a:t>‹#›</a:t>
            </a:fld>
            <a:endParaRPr lang="en-GB" altLang="en-US"/>
          </a:p>
        </p:txBody>
      </p:sp>
    </p:spTree>
    <p:extLst>
      <p:ext uri="{BB962C8B-B14F-4D97-AF65-F5344CB8AC3E}">
        <p14:creationId xmlns:p14="http://schemas.microsoft.com/office/powerpoint/2010/main" val="383743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GB" alt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GB" altLang="en-US"/>
          </a:p>
        </p:txBody>
      </p:sp>
      <p:sp>
        <p:nvSpPr>
          <p:cNvPr id="5" name="Slide Number Placeholder 4"/>
          <p:cNvSpPr>
            <a:spLocks noGrp="1"/>
          </p:cNvSpPr>
          <p:nvPr>
            <p:ph type="sldNum" sz="quarter" idx="12"/>
          </p:nvPr>
        </p:nvSpPr>
        <p:spPr/>
        <p:txBody>
          <a:bodyPr/>
          <a:lstStyle/>
          <a:p>
            <a:pPr>
              <a:defRPr/>
            </a:pPr>
            <a:fld id="{1DE6AB8B-430A-4875-A957-C8BEF2A1D391}" type="slidenum">
              <a:rPr lang="en-GB" altLang="en-US" smtClean="0"/>
              <a:pPr>
                <a:defRPr/>
              </a:pPr>
              <a:t>‹#›</a:t>
            </a:fld>
            <a:endParaRPr lang="en-GB" altLang="en-US"/>
          </a:p>
        </p:txBody>
      </p:sp>
    </p:spTree>
    <p:extLst>
      <p:ext uri="{BB962C8B-B14F-4D97-AF65-F5344CB8AC3E}">
        <p14:creationId xmlns:p14="http://schemas.microsoft.com/office/powerpoint/2010/main" val="4059127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ltLang="en-US"/>
          </a:p>
        </p:txBody>
      </p:sp>
      <p:sp>
        <p:nvSpPr>
          <p:cNvPr id="3" name="Footer Placeholder 2"/>
          <p:cNvSpPr>
            <a:spLocks noGrp="1"/>
          </p:cNvSpPr>
          <p:nvPr>
            <p:ph type="ftr" sz="quarter" idx="11"/>
          </p:nvPr>
        </p:nvSpPr>
        <p:spPr/>
        <p:txBody>
          <a:bodyPr/>
          <a:lstStyle/>
          <a:p>
            <a:pPr>
              <a:defRPr/>
            </a:pPr>
            <a:endParaRPr lang="en-GB" altLang="en-US"/>
          </a:p>
        </p:txBody>
      </p:sp>
      <p:sp>
        <p:nvSpPr>
          <p:cNvPr id="4" name="Slide Number Placeholder 3"/>
          <p:cNvSpPr>
            <a:spLocks noGrp="1"/>
          </p:cNvSpPr>
          <p:nvPr>
            <p:ph type="sldNum" sz="quarter" idx="12"/>
          </p:nvPr>
        </p:nvSpPr>
        <p:spPr/>
        <p:txBody>
          <a:bodyPr/>
          <a:lstStyle/>
          <a:p>
            <a:pPr>
              <a:defRPr/>
            </a:pPr>
            <a:fld id="{48A35F1D-8B57-45F6-B890-0F533304BE58}" type="slidenum">
              <a:rPr lang="en-GB" altLang="en-US" smtClean="0"/>
              <a:pPr>
                <a:defRPr/>
              </a:pPr>
              <a:t>‹#›</a:t>
            </a:fld>
            <a:endParaRPr lang="en-GB" altLang="en-US"/>
          </a:p>
        </p:txBody>
      </p:sp>
    </p:spTree>
    <p:extLst>
      <p:ext uri="{BB962C8B-B14F-4D97-AF65-F5344CB8AC3E}">
        <p14:creationId xmlns:p14="http://schemas.microsoft.com/office/powerpoint/2010/main" val="732216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defRPr/>
            </a:pPr>
            <a:endParaRPr lang="en-GB" altLang="en-US"/>
          </a:p>
        </p:txBody>
      </p:sp>
      <p:sp>
        <p:nvSpPr>
          <p:cNvPr id="10" name="Footer Placeholder 9"/>
          <p:cNvSpPr>
            <a:spLocks noGrp="1"/>
          </p:cNvSpPr>
          <p:nvPr>
            <p:ph type="ftr" sz="quarter" idx="11"/>
          </p:nvPr>
        </p:nvSpPr>
        <p:spPr/>
        <p:txBody>
          <a:bodyPr/>
          <a:lstStyle/>
          <a:p>
            <a:pPr>
              <a:defRPr/>
            </a:pPr>
            <a:endParaRPr lang="en-GB" altLang="en-US"/>
          </a:p>
        </p:txBody>
      </p:sp>
      <p:sp>
        <p:nvSpPr>
          <p:cNvPr id="11" name="Slide Number Placeholder 10"/>
          <p:cNvSpPr>
            <a:spLocks noGrp="1"/>
          </p:cNvSpPr>
          <p:nvPr>
            <p:ph type="sldNum" sz="quarter" idx="12"/>
          </p:nvPr>
        </p:nvSpPr>
        <p:spPr/>
        <p:txBody>
          <a:bodyPr/>
          <a:lstStyle/>
          <a:p>
            <a:pPr>
              <a:defRPr/>
            </a:pPr>
            <a:fld id="{7FA62FA6-CE25-4159-9F8E-715CF4394AC4}" type="slidenum">
              <a:rPr lang="en-GB" altLang="en-US" smtClean="0"/>
              <a:pPr>
                <a:defRPr/>
              </a:pPr>
              <a:t>‹#›</a:t>
            </a:fld>
            <a:endParaRPr lang="en-GB" altLang="en-US"/>
          </a:p>
        </p:txBody>
      </p:sp>
    </p:spTree>
    <p:extLst>
      <p:ext uri="{BB962C8B-B14F-4D97-AF65-F5344CB8AC3E}">
        <p14:creationId xmlns:p14="http://schemas.microsoft.com/office/powerpoint/2010/main" val="1508938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defRPr/>
            </a:pPr>
            <a:endParaRPr lang="en-GB" altLang="en-US"/>
          </a:p>
        </p:txBody>
      </p:sp>
      <p:sp>
        <p:nvSpPr>
          <p:cNvPr id="10" name="Slide Number Placeholder 9"/>
          <p:cNvSpPr>
            <a:spLocks noGrp="1"/>
          </p:cNvSpPr>
          <p:nvPr>
            <p:ph type="sldNum" sz="quarter" idx="12"/>
          </p:nvPr>
        </p:nvSpPr>
        <p:spPr/>
        <p:txBody>
          <a:bodyPr/>
          <a:lstStyle/>
          <a:p>
            <a:pPr>
              <a:defRPr/>
            </a:pPr>
            <a:fld id="{3F7FCB2C-C580-490C-A4F6-B4D43F7F8CE8}" type="slidenum">
              <a:rPr lang="en-GB" altLang="en-US" smtClean="0"/>
              <a:pPr>
                <a:defRPr/>
              </a:pPr>
              <a:t>‹#›</a:t>
            </a:fld>
            <a:endParaRPr lang="en-GB" altLang="en-US"/>
          </a:p>
        </p:txBody>
      </p:sp>
    </p:spTree>
    <p:extLst>
      <p:ext uri="{BB962C8B-B14F-4D97-AF65-F5344CB8AC3E}">
        <p14:creationId xmlns:p14="http://schemas.microsoft.com/office/powerpoint/2010/main" val="637559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ltLang="en-US"/>
          </a:p>
        </p:txBody>
      </p:sp>
      <p:sp>
        <p:nvSpPr>
          <p:cNvPr id="8" name="Footer Placeholder 7"/>
          <p:cNvSpPr>
            <a:spLocks noGrp="1"/>
          </p:cNvSpPr>
          <p:nvPr>
            <p:ph type="ftr" sz="quarter" idx="11"/>
          </p:nvPr>
        </p:nvSpPr>
        <p:spPr/>
        <p:txBody>
          <a:bodyPr/>
          <a:lstStyle/>
          <a:p>
            <a:pPr>
              <a:defRPr/>
            </a:pPr>
            <a:endParaRPr lang="en-GB" altLang="en-US"/>
          </a:p>
        </p:txBody>
      </p:sp>
      <p:sp>
        <p:nvSpPr>
          <p:cNvPr id="9" name="Slide Number Placeholder 8"/>
          <p:cNvSpPr>
            <a:spLocks noGrp="1"/>
          </p:cNvSpPr>
          <p:nvPr>
            <p:ph type="sldNum" sz="quarter" idx="12"/>
          </p:nvPr>
        </p:nvSpPr>
        <p:spPr/>
        <p:txBody>
          <a:bodyPr/>
          <a:lstStyle/>
          <a:p>
            <a:pPr>
              <a:defRPr/>
            </a:pPr>
            <a:fld id="{BC6547CD-DA1B-4FF4-8D48-BA972E5C8A8E}" type="slidenum">
              <a:rPr lang="en-GB" altLang="en-US" smtClean="0"/>
              <a:pPr>
                <a:defRPr/>
              </a:pPr>
              <a:t>‹#›</a:t>
            </a:fld>
            <a:endParaRPr lang="en-GB" altLang="en-US"/>
          </a:p>
        </p:txBody>
      </p:sp>
    </p:spTree>
    <p:extLst>
      <p:ext uri="{BB962C8B-B14F-4D97-AF65-F5344CB8AC3E}">
        <p14:creationId xmlns:p14="http://schemas.microsoft.com/office/powerpoint/2010/main" val="28485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ltLang="en-US"/>
          </a:p>
        </p:txBody>
      </p:sp>
      <p:sp>
        <p:nvSpPr>
          <p:cNvPr id="8" name="Footer Placeholder 7"/>
          <p:cNvSpPr>
            <a:spLocks noGrp="1"/>
          </p:cNvSpPr>
          <p:nvPr>
            <p:ph type="ftr" sz="quarter" idx="11"/>
          </p:nvPr>
        </p:nvSpPr>
        <p:spPr/>
        <p:txBody>
          <a:bodyPr/>
          <a:lstStyle/>
          <a:p>
            <a:pPr>
              <a:defRPr/>
            </a:pPr>
            <a:endParaRPr lang="en-GB" altLang="en-US"/>
          </a:p>
        </p:txBody>
      </p:sp>
      <p:sp>
        <p:nvSpPr>
          <p:cNvPr id="9" name="Slide Number Placeholder 8"/>
          <p:cNvSpPr>
            <a:spLocks noGrp="1"/>
          </p:cNvSpPr>
          <p:nvPr>
            <p:ph type="sldNum" sz="quarter" idx="12"/>
          </p:nvPr>
        </p:nvSpPr>
        <p:spPr/>
        <p:txBody>
          <a:bodyPr/>
          <a:lstStyle/>
          <a:p>
            <a:pPr>
              <a:defRPr/>
            </a:pPr>
            <a:fld id="{0F32CE30-CD92-480F-BB79-F5CCA733E4B7}" type="slidenum">
              <a:rPr lang="en-GB" altLang="en-US" smtClean="0"/>
              <a:pPr>
                <a:defRPr/>
              </a:pPr>
              <a:t>‹#›</a:t>
            </a:fld>
            <a:endParaRPr lang="en-GB" altLang="en-US"/>
          </a:p>
        </p:txBody>
      </p:sp>
    </p:spTree>
    <p:extLst>
      <p:ext uri="{BB962C8B-B14F-4D97-AF65-F5344CB8AC3E}">
        <p14:creationId xmlns:p14="http://schemas.microsoft.com/office/powerpoint/2010/main" val="3205223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0813" cy="1141413"/>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20F214F5-FAAB-0E48-A70C-4928F5AB4205}"/>
              </a:ext>
            </a:extLst>
          </p:cNvPr>
          <p:cNvSpPr>
            <a:spLocks noGrp="1"/>
          </p:cNvSpPr>
          <p:nvPr>
            <p:ph type="ftr" idx="10"/>
          </p:nvPr>
        </p:nvSpPr>
        <p:spPr>
          <a:xfrm>
            <a:off x="762000" y="6248400"/>
            <a:ext cx="5256213" cy="455613"/>
          </a:xfrm>
        </p:spPr>
        <p:txBody>
          <a:bodyPr/>
          <a:lstStyle>
            <a:lvl1pPr>
              <a:defRPr/>
            </a:lvl1pPr>
          </a:lstStyle>
          <a:p>
            <a:pPr>
              <a:defRPr/>
            </a:pPr>
            <a:endParaRPr lang="en-GB" altLang="en-US"/>
          </a:p>
        </p:txBody>
      </p:sp>
      <p:sp>
        <p:nvSpPr>
          <p:cNvPr id="4" name="Slide Number Placeholder 3">
            <a:extLst>
              <a:ext uri="{FF2B5EF4-FFF2-40B4-BE49-F238E27FC236}">
                <a16:creationId xmlns:a16="http://schemas.microsoft.com/office/drawing/2014/main" id="{6E7CA1D6-8DD0-EE41-A7E4-C9C2E17BA243}"/>
              </a:ext>
            </a:extLst>
          </p:cNvPr>
          <p:cNvSpPr>
            <a:spLocks noGrp="1"/>
          </p:cNvSpPr>
          <p:nvPr>
            <p:ph type="sldNum" idx="11"/>
          </p:nvPr>
        </p:nvSpPr>
        <p:spPr>
          <a:xfrm>
            <a:off x="6553200" y="6248400"/>
            <a:ext cx="1903413" cy="455613"/>
          </a:xfrm>
        </p:spPr>
        <p:txBody>
          <a:bodyPr/>
          <a:lstStyle>
            <a:lvl1pPr>
              <a:defRPr/>
            </a:lvl1pPr>
          </a:lstStyle>
          <a:p>
            <a:pPr>
              <a:defRPr/>
            </a:pPr>
            <a:fld id="{759A9458-7C32-44B4-A7EE-EB6810F73656}" type="slidenum">
              <a:rPr lang="en-GB" altLang="en-US"/>
              <a:pPr>
                <a:defRPr/>
              </a:pPr>
              <a:t>‹#›</a:t>
            </a:fld>
            <a:endParaRPr lang="en-GB" altLang="en-US"/>
          </a:p>
        </p:txBody>
      </p:sp>
    </p:spTree>
    <p:extLst>
      <p:ext uri="{BB962C8B-B14F-4D97-AF65-F5344CB8AC3E}">
        <p14:creationId xmlns:p14="http://schemas.microsoft.com/office/powerpoint/2010/main" val="300031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85800" y="1981200"/>
            <a:ext cx="7772400" cy="4114800"/>
          </a:xfrm>
        </p:spPr>
        <p:txBody>
          <a:bodyPr rtlCol="0">
            <a:normAutofit/>
          </a:bodyPr>
          <a:lstStyle/>
          <a:p>
            <a:pPr lvl="0"/>
            <a:endParaRPr lang="en-GB" noProof="0"/>
          </a:p>
        </p:txBody>
      </p:sp>
      <p:sp>
        <p:nvSpPr>
          <p:cNvPr id="4" name="Slide Number Placeholder 5">
            <a:extLst>
              <a:ext uri="{FF2B5EF4-FFF2-40B4-BE49-F238E27FC236}">
                <a16:creationId xmlns:a16="http://schemas.microsoft.com/office/drawing/2014/main" id="{016C94DA-6CA6-854E-A099-F573FC43C856}"/>
              </a:ext>
            </a:extLst>
          </p:cNvPr>
          <p:cNvSpPr>
            <a:spLocks noGrp="1"/>
          </p:cNvSpPr>
          <p:nvPr>
            <p:ph type="sldNum" sz="quarter" idx="10"/>
          </p:nvPr>
        </p:nvSpPr>
        <p:spPr>
          <a:ln/>
        </p:spPr>
        <p:txBody>
          <a:bodyPr/>
          <a:lstStyle>
            <a:lvl1pPr>
              <a:defRPr/>
            </a:lvl1pPr>
          </a:lstStyle>
          <a:p>
            <a:pPr>
              <a:defRPr/>
            </a:pPr>
            <a:fld id="{D3E53618-1555-4224-ABDF-0F744AA86108}" type="slidenum">
              <a:rPr lang="en-GB" altLang="en-US"/>
              <a:pPr>
                <a:defRPr/>
              </a:pPr>
              <a:t>‹#›</a:t>
            </a:fld>
            <a:endParaRPr lang="en-GB" altLang="en-US"/>
          </a:p>
        </p:txBody>
      </p:sp>
      <p:sp>
        <p:nvSpPr>
          <p:cNvPr id="5" name="Footer Placeholder 4">
            <a:extLst>
              <a:ext uri="{FF2B5EF4-FFF2-40B4-BE49-F238E27FC236}">
                <a16:creationId xmlns:a16="http://schemas.microsoft.com/office/drawing/2014/main" id="{56B0799A-3F00-BF42-B3A5-F72A63ADF143}"/>
              </a:ext>
            </a:extLst>
          </p:cNvPr>
          <p:cNvSpPr>
            <a:spLocks noGrp="1"/>
          </p:cNvSpPr>
          <p:nvPr>
            <p:ph type="ftr" sz="quarter" idx="11"/>
          </p:nvPr>
        </p:nvSpPr>
        <p:spPr/>
        <p:txBody>
          <a:bodyPr/>
          <a:lstStyle>
            <a:lvl1pPr>
              <a:defRPr/>
            </a:lvl1pPr>
          </a:lstStyle>
          <a:p>
            <a:pPr>
              <a:defRPr/>
            </a:pPr>
            <a:endParaRPr lang="en-GB" altLang="en-US"/>
          </a:p>
        </p:txBody>
      </p:sp>
      <p:sp>
        <p:nvSpPr>
          <p:cNvPr id="6" name="Date Placeholder 3">
            <a:extLst>
              <a:ext uri="{FF2B5EF4-FFF2-40B4-BE49-F238E27FC236}">
                <a16:creationId xmlns:a16="http://schemas.microsoft.com/office/drawing/2014/main" id="{E9C1FE6B-8ABE-2741-A38B-3431066EB38A}"/>
              </a:ext>
            </a:extLst>
          </p:cNvPr>
          <p:cNvSpPr>
            <a:spLocks noGrp="1"/>
          </p:cNvSpPr>
          <p:nvPr>
            <p:ph type="dt" sz="half" idx="12"/>
          </p:nvPr>
        </p:nvSpPr>
        <p:spPr/>
        <p:txBody>
          <a:bodyPr/>
          <a:lstStyle>
            <a:lvl1pPr>
              <a:defRPr/>
            </a:lvl1pPr>
          </a:lstStyle>
          <a:p>
            <a:pPr>
              <a:defRPr/>
            </a:pPr>
            <a:endParaRPr lang="en-GB" altLang="en-US"/>
          </a:p>
        </p:txBody>
      </p:sp>
    </p:spTree>
    <p:extLst>
      <p:ext uri="{BB962C8B-B14F-4D97-AF65-F5344CB8AC3E}">
        <p14:creationId xmlns:p14="http://schemas.microsoft.com/office/powerpoint/2010/main" val="542649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GB" alt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GB" alt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560C3B48-697D-4E70-B636-610DD047D253}" type="slidenum">
              <a:rPr lang="en-GB" altLang="en-US" smtClean="0"/>
              <a:pPr>
                <a:defRPr/>
              </a:pPr>
              <a:t>‹#›</a:t>
            </a:fld>
            <a:endParaRPr lang="en-GB" altLang="en-US"/>
          </a:p>
        </p:txBody>
      </p:sp>
    </p:spTree>
    <p:extLst>
      <p:ext uri="{BB962C8B-B14F-4D97-AF65-F5344CB8AC3E}">
        <p14:creationId xmlns:p14="http://schemas.microsoft.com/office/powerpoint/2010/main" val="2780662685"/>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Lst>
  <p:hf hdr="0" ft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apache.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dev.mysql.com/doc/" TargetMode="External"/><Relationship Id="rId4" Type="http://schemas.openxmlformats.org/officeDocument/2006/relationships/hyperlink" Target="http://www.php.net/downloads.php"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PHP/php_manual_en.html#language.variables.predefine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PHP/php_manual_en.html#configuration"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PHP/php_manual_en.html#reserved.variables.post"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PHP/php_manual_en.html#reserved.variables.request" TargetMode="External"/><Relationship Id="rId4" Type="http://schemas.openxmlformats.org/officeDocument/2006/relationships/hyperlink" Target="../PHP/php_manual_en.html#reserved.variables.get"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hyperlink" Target="NULL" TargetMode="External"/><Relationship Id="rId5" Type="http://schemas.openxmlformats.org/officeDocument/2006/relationships/hyperlink" Target="NULL" TargetMode="External"/><Relationship Id="rId4" Type="http://schemas.openxmlformats.org/officeDocument/2006/relationships/hyperlink" Target="NULL"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PHP/php_manual_en.html#function.strtoupper"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hyperlink" Target="http://www.w3schools.com/php/php_ref_string.asp" TargetMode="External"/><Relationship Id="rId4" Type="http://schemas.openxmlformats.org/officeDocument/2006/relationships/hyperlink" Target="../PHP/php_manual_en.html#function.strlen"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tizag.com/phpT/arrays.php"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E0B91878-4E09-FF48-AE66-0D809E060A7F}"/>
              </a:ext>
            </a:extLst>
          </p:cNvPr>
          <p:cNvSpPr>
            <a:spLocks noGrp="1" noChangeArrowheads="1"/>
          </p:cNvSpPr>
          <p:nvPr>
            <p:ph type="title"/>
          </p:nvPr>
        </p:nvSpPr>
        <p:spPr>
          <a:xfrm>
            <a:off x="468313" y="1030259"/>
            <a:ext cx="7772400" cy="701731"/>
          </a:xfrm>
        </p:spPr>
        <p:txBody>
          <a:bodyPr>
            <a:spAutoFit/>
          </a:bodyPr>
          <a:lstStyle/>
          <a:p>
            <a:pPr algn="ct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400" dirty="0"/>
              <a:t>Introduction to PHP</a:t>
            </a:r>
          </a:p>
        </p:txBody>
      </p:sp>
      <p:sp>
        <p:nvSpPr>
          <p:cNvPr id="5123" name="Subtitle 2"/>
          <p:cNvSpPr txBox="1">
            <a:spLocks/>
          </p:cNvSpPr>
          <p:nvPr/>
        </p:nvSpPr>
        <p:spPr bwMode="auto">
          <a:xfrm>
            <a:off x="827088" y="3213100"/>
            <a:ext cx="64611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3600" dirty="0" smtClean="0"/>
              <a:t>CP 311:</a:t>
            </a:r>
            <a:r>
              <a:rPr lang="en-US" altLang="en-US" sz="3600" dirty="0" smtClean="0"/>
              <a:t> </a:t>
            </a:r>
            <a:r>
              <a:rPr lang="en-US" altLang="en-US" sz="3600" dirty="0"/>
              <a:t>Internet programming and </a:t>
            </a:r>
            <a:r>
              <a:rPr lang="en-US" altLang="en-US" sz="3600" dirty="0" smtClean="0"/>
              <a:t>applications II</a:t>
            </a:r>
            <a:endParaRPr lang="en-US" altLang="en-US" sz="3600"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F292960-44A2-CD40-B7A4-495EB0F305D6}"/>
              </a:ext>
            </a:extLst>
          </p:cNvPr>
          <p:cNvSpPr>
            <a:spLocks noGrp="1" noChangeArrowheads="1"/>
          </p:cNvSpPr>
          <p:nvPr>
            <p:ph type="title"/>
          </p:nvPr>
        </p:nvSpPr>
        <p:spPr/>
        <p:txBody>
          <a:bodyPr/>
          <a:lstStyle/>
          <a:p>
            <a:pPr eaLnBrk="1" fontAlgn="auto" hangingPunct="1">
              <a:spcAft>
                <a:spcPts val="0"/>
              </a:spcAft>
              <a:defRPr/>
            </a:pPr>
            <a:r>
              <a:rPr lang="en-US" dirty="0"/>
              <a:t>Objectives</a:t>
            </a:r>
            <a:endParaRPr lang="en-GB" dirty="0"/>
          </a:p>
        </p:txBody>
      </p:sp>
      <p:sp>
        <p:nvSpPr>
          <p:cNvPr id="7171" name="Rectangle 3"/>
          <p:cNvSpPr>
            <a:spLocks noGrp="1"/>
          </p:cNvSpPr>
          <p:nvPr>
            <p:ph idx="1"/>
          </p:nvPr>
        </p:nvSpPr>
        <p:spPr/>
        <p:txBody>
          <a:bodyPr>
            <a:normAutofit/>
          </a:bodyPr>
          <a:lstStyle/>
          <a:p>
            <a:pPr eaLnBrk="1" hangingPunct="1"/>
            <a:r>
              <a:rPr lang="en-GB" altLang="en-US" sz="2800" dirty="0" smtClean="0"/>
              <a:t>Basic Features</a:t>
            </a:r>
          </a:p>
          <a:p>
            <a:pPr eaLnBrk="1" hangingPunct="1"/>
            <a:r>
              <a:rPr lang="en-GB" altLang="en-US" sz="2800" dirty="0" smtClean="0"/>
              <a:t>PHP Support</a:t>
            </a:r>
          </a:p>
          <a:p>
            <a:pPr eaLnBrk="1" hangingPunct="1"/>
            <a:r>
              <a:rPr lang="en-GB" altLang="en-US" sz="2800" dirty="0" smtClean="0"/>
              <a:t>PHP Variables</a:t>
            </a:r>
          </a:p>
          <a:p>
            <a:pPr eaLnBrk="1" hangingPunct="1"/>
            <a:r>
              <a:rPr lang="en-GB" altLang="en-US" sz="2800" dirty="0" smtClean="0"/>
              <a:t>Use of Control Structures and Functions</a:t>
            </a:r>
          </a:p>
          <a:p>
            <a:pPr eaLnBrk="1" hangingPunct="1"/>
            <a:r>
              <a:rPr lang="en-GB" altLang="en-US" sz="2800" dirty="0" smtClean="0"/>
              <a:t>Setting Up PHP Forms</a:t>
            </a:r>
          </a:p>
          <a:p>
            <a:pPr eaLnBrk="1" hangingPunct="1"/>
            <a:r>
              <a:rPr lang="en-GB" altLang="en-US" sz="2800" dirty="0" smtClean="0"/>
              <a:t>Operators</a:t>
            </a:r>
          </a:p>
          <a:p>
            <a:pPr eaLnBrk="1" hangingPunct="1"/>
            <a:r>
              <a:rPr lang="en-GB" altLang="en-US" sz="2800" dirty="0" smtClean="0"/>
              <a:t>PHP Files Manipulation</a:t>
            </a:r>
          </a:p>
        </p:txBody>
      </p:sp>
      <p:sp>
        <p:nvSpPr>
          <p:cNvPr id="717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096E6AF-FF11-41AB-B0F2-C2C4CF31A288}" type="slidenum">
              <a:rPr lang="en-GB" altLang="en-US" sz="1800" smtClean="0">
                <a:solidFill>
                  <a:srgbClr val="FFFFFF"/>
                </a:solidFill>
                <a:latin typeface="Times New Roman" panose="02020603050405020304" pitchFamily="18" charset="0"/>
              </a:rPr>
              <a:pPr>
                <a:spcBef>
                  <a:spcPct val="0"/>
                </a:spcBef>
                <a:buClrTx/>
                <a:buFontTx/>
                <a:buNone/>
              </a:pPr>
              <a:t>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a:extLst>
              <a:ext uri="{FF2B5EF4-FFF2-40B4-BE49-F238E27FC236}">
                <a16:creationId xmlns:a16="http://schemas.microsoft.com/office/drawing/2014/main" id="{9D533E00-AB83-5A4D-9DBE-0EC5401EE793}"/>
              </a:ext>
            </a:extLst>
          </p:cNvPr>
          <p:cNvSpPr>
            <a:spLocks noGrp="1" noChangeArrowheads="1"/>
          </p:cNvSpPr>
          <p:nvPr>
            <p:ph type="title"/>
          </p:nvPr>
        </p:nvSpPr>
        <p:spPr>
          <a:xfrm>
            <a:off x="685800" y="404813"/>
            <a:ext cx="7772400" cy="1143000"/>
          </a:xfrm>
        </p:spPr>
        <p:txBody>
          <a:bodyPr>
            <a:normAutofit/>
          </a:bodyPr>
          <a:lstStyle/>
          <a:p>
            <a:pPr eaLnBrk="1" fontAlgn="auto" hangingPunct="1">
              <a:spcAft>
                <a:spcPts val="0"/>
              </a:spcAft>
              <a:defRPr/>
            </a:pPr>
            <a:r>
              <a:rPr lang="en-GB" sz="4000"/>
              <a:t>An Example: Simple PHP Program</a:t>
            </a:r>
          </a:p>
        </p:txBody>
      </p:sp>
      <p:sp>
        <p:nvSpPr>
          <p:cNvPr id="9219" name="Rectangle 3"/>
          <p:cNvSpPr>
            <a:spLocks noGrp="1"/>
          </p:cNvSpPr>
          <p:nvPr>
            <p:ph idx="1"/>
          </p:nvPr>
        </p:nvSpPr>
        <p:spPr>
          <a:xfrm>
            <a:off x="611188" y="1700213"/>
            <a:ext cx="8281987" cy="4833937"/>
          </a:xfrm>
        </p:spPr>
        <p:txBody>
          <a:bodyPr>
            <a:normAutofit fontScale="92500" lnSpcReduction="10000"/>
          </a:bodyPr>
          <a:lstStyle/>
          <a:p>
            <a:pPr eaLnBrk="1" hangingPunct="1">
              <a:buFontTx/>
              <a:buNone/>
            </a:pPr>
            <a:r>
              <a:rPr lang="en-GB" altLang="en-US" sz="1800" b="1" smtClean="0"/>
              <a:t>&lt;html&gt; </a:t>
            </a:r>
          </a:p>
          <a:p>
            <a:pPr eaLnBrk="1" hangingPunct="1">
              <a:buFontTx/>
              <a:buNone/>
            </a:pPr>
            <a:r>
              <a:rPr lang="en-GB" altLang="en-US" sz="1800" b="1" smtClean="0"/>
              <a:t>	&lt;head&gt; </a:t>
            </a:r>
          </a:p>
          <a:p>
            <a:pPr eaLnBrk="1" hangingPunct="1">
              <a:buFontTx/>
              <a:buNone/>
            </a:pPr>
            <a:r>
              <a:rPr lang="en-GB" altLang="en-US" sz="1800" b="1" smtClean="0"/>
              <a:t>		&lt;title&gt;Simple PHP Example&lt;/title&gt; </a:t>
            </a:r>
          </a:p>
          <a:p>
            <a:pPr eaLnBrk="1" hangingPunct="1">
              <a:buFontTx/>
              <a:buNone/>
            </a:pPr>
            <a:r>
              <a:rPr lang="en-GB" altLang="en-US" sz="1800" b="1" smtClean="0"/>
              <a:t>	&lt;/head&gt; </a:t>
            </a:r>
          </a:p>
          <a:p>
            <a:pPr eaLnBrk="1" hangingPunct="1">
              <a:buFontTx/>
              <a:buNone/>
            </a:pPr>
            <a:r>
              <a:rPr lang="en-GB" altLang="en-US" sz="1800" b="1" smtClean="0"/>
              <a:t>	&lt;body&gt; </a:t>
            </a:r>
          </a:p>
          <a:p>
            <a:pPr eaLnBrk="1" hangingPunct="1">
              <a:buFontTx/>
              <a:buNone/>
            </a:pPr>
            <a:r>
              <a:rPr lang="en-GB" altLang="en-US" sz="1800" b="1" smtClean="0"/>
              <a:t>		&lt;?php </a:t>
            </a:r>
          </a:p>
          <a:p>
            <a:pPr eaLnBrk="1" hangingPunct="1">
              <a:buFontTx/>
              <a:buNone/>
            </a:pPr>
            <a:r>
              <a:rPr lang="en-GB" altLang="en-US" sz="1800" b="1" smtClean="0"/>
              <a:t>			echo “My first PHP script!"; </a:t>
            </a:r>
          </a:p>
          <a:p>
            <a:pPr eaLnBrk="1" hangingPunct="1">
              <a:buFontTx/>
              <a:buNone/>
            </a:pPr>
            <a:r>
              <a:rPr lang="en-GB" altLang="en-US" sz="1800" b="1" smtClean="0"/>
              <a:t>		?&gt; </a:t>
            </a:r>
          </a:p>
          <a:p>
            <a:pPr eaLnBrk="1" hangingPunct="1">
              <a:buFontTx/>
              <a:buNone/>
            </a:pPr>
            <a:r>
              <a:rPr lang="en-GB" altLang="en-US" sz="1800" b="1" smtClean="0"/>
              <a:t>	&lt;/body&gt; </a:t>
            </a:r>
          </a:p>
          <a:p>
            <a:pPr eaLnBrk="1" hangingPunct="1">
              <a:buFontTx/>
              <a:buNone/>
            </a:pPr>
            <a:r>
              <a:rPr lang="en-GB" altLang="en-US" sz="1800" b="1" smtClean="0"/>
              <a:t>&lt;/html&gt; </a:t>
            </a:r>
          </a:p>
          <a:p>
            <a:pPr eaLnBrk="1" hangingPunct="1"/>
            <a:r>
              <a:rPr lang="en-GB" altLang="en-US" sz="2000" smtClean="0"/>
              <a:t>An HTML script with embedded </a:t>
            </a:r>
            <a:r>
              <a:rPr lang="en-GB" altLang="en-US" sz="2000" i="1" smtClean="0"/>
              <a:t>php </a:t>
            </a:r>
            <a:r>
              <a:rPr lang="en-GB" altLang="en-US" sz="2000" smtClean="0"/>
              <a:t>code to do something (output text). </a:t>
            </a:r>
          </a:p>
          <a:p>
            <a:pPr eaLnBrk="1" hangingPunct="1"/>
            <a:r>
              <a:rPr lang="en-GB" altLang="en-US" sz="2000" smtClean="0"/>
              <a:t>Perl or C – would write a program with lots of commands to output an HTML</a:t>
            </a:r>
          </a:p>
        </p:txBody>
      </p:sp>
      <p:sp>
        <p:nvSpPr>
          <p:cNvPr id="922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EBBAF56-5234-4C49-A536-520CC8E15938}" type="slidenum">
              <a:rPr lang="en-GB" altLang="en-US" sz="1800" smtClean="0">
                <a:solidFill>
                  <a:srgbClr val="FFFFFF"/>
                </a:solidFill>
                <a:latin typeface="Times New Roman" panose="02020603050405020304" pitchFamily="18" charset="0"/>
              </a:rPr>
              <a:pPr>
                <a:spcBef>
                  <a:spcPct val="0"/>
                </a:spcBef>
                <a:buClrTx/>
                <a:buFontTx/>
                <a:buNone/>
              </a:pPr>
              <a:t>3</a:t>
            </a:fld>
            <a:endParaRPr lang="en-GB" altLang="en-US" sz="1800" smtClean="0">
              <a:solidFill>
                <a:srgbClr val="FFFFFF"/>
              </a:solidFill>
              <a:latin typeface="Times New Roman" panose="02020603050405020304" pitchFamily="18" charset="0"/>
            </a:endParaRPr>
          </a:p>
        </p:txBody>
      </p:sp>
      <p:sp>
        <p:nvSpPr>
          <p:cNvPr id="9220" name="Rectangle 4"/>
          <p:cNvSpPr>
            <a:spLocks noChangeArrowheads="1"/>
          </p:cNvSpPr>
          <p:nvPr/>
        </p:nvSpPr>
        <p:spPr bwMode="auto">
          <a:xfrm>
            <a:off x="1547813" y="3357563"/>
            <a:ext cx="3887787" cy="1008062"/>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GB" altLang="en-US" sz="2400">
              <a:latin typeface="Times New Roman" panose="02020603050405020304" pitchFamily="18" charset="0"/>
            </a:endParaRPr>
          </a:p>
        </p:txBody>
      </p:sp>
      <p:sp>
        <p:nvSpPr>
          <p:cNvPr id="9221" name="Rectangle 8"/>
          <p:cNvSpPr>
            <a:spLocks noChangeArrowheads="1"/>
          </p:cNvSpPr>
          <p:nvPr/>
        </p:nvSpPr>
        <p:spPr bwMode="auto">
          <a:xfrm>
            <a:off x="539750" y="1700213"/>
            <a:ext cx="5327650" cy="3313112"/>
          </a:xfrm>
          <a:prstGeom prst="rect">
            <a:avLst/>
          </a:prstGeom>
          <a:solidFill>
            <a:srgbClr val="C0C0C0">
              <a:alpha val="10196"/>
            </a:srgbClr>
          </a:solidFill>
          <a:ln w="9525">
            <a:solidFill>
              <a:schemeClr val="tx1"/>
            </a:solidFill>
            <a:miter lim="800000"/>
            <a:headEnd/>
            <a:tailEnd/>
          </a:ln>
        </p:spPr>
        <p:txBody>
          <a:bodyPr wrap="none"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GB" altLang="en-US" sz="240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37FF442-73FC-EA41-9382-F7D6E9F99E9B}"/>
              </a:ext>
            </a:extLst>
          </p:cNvPr>
          <p:cNvSpPr>
            <a:spLocks noGrp="1" noChangeArrowheads="1"/>
          </p:cNvSpPr>
          <p:nvPr>
            <p:ph type="title"/>
          </p:nvPr>
        </p:nvSpPr>
        <p:spPr>
          <a:xfrm>
            <a:off x="685800" y="404813"/>
            <a:ext cx="7772400" cy="1143000"/>
          </a:xfrm>
        </p:spPr>
        <p:txBody>
          <a:bodyPr/>
          <a:lstStyle/>
          <a:p>
            <a:pPr eaLnBrk="1" fontAlgn="auto" hangingPunct="1">
              <a:spcAft>
                <a:spcPts val="0"/>
              </a:spcAft>
              <a:defRPr/>
            </a:pPr>
            <a:r>
              <a:rPr lang="en-GB"/>
              <a:t>PHP: Hypertext Pre-processor</a:t>
            </a:r>
          </a:p>
        </p:txBody>
      </p:sp>
      <p:sp>
        <p:nvSpPr>
          <p:cNvPr id="11267" name="Rectangle 3"/>
          <p:cNvSpPr>
            <a:spLocks noGrp="1"/>
          </p:cNvSpPr>
          <p:nvPr>
            <p:ph idx="1"/>
          </p:nvPr>
        </p:nvSpPr>
        <p:spPr>
          <a:xfrm>
            <a:off x="685800" y="1619250"/>
            <a:ext cx="7772400" cy="4689475"/>
          </a:xfrm>
        </p:spPr>
        <p:txBody>
          <a:bodyPr>
            <a:normAutofit/>
          </a:bodyPr>
          <a:lstStyle/>
          <a:p>
            <a:pPr eaLnBrk="1" hangingPunct="1">
              <a:buFontTx/>
              <a:buNone/>
            </a:pPr>
            <a:r>
              <a:rPr lang="en-GB" altLang="en-US" sz="2800" b="1" dirty="0" smtClean="0"/>
              <a:t>	A widely-used open source general-purpose scripting language </a:t>
            </a:r>
          </a:p>
          <a:p>
            <a:pPr lvl="1" eaLnBrk="1" hangingPunct="1"/>
            <a:r>
              <a:rPr lang="en-GB" altLang="en-US" sz="2800" dirty="0" smtClean="0"/>
              <a:t>Suited for Web development </a:t>
            </a:r>
          </a:p>
          <a:p>
            <a:pPr lvl="1" eaLnBrk="1" hangingPunct="1"/>
            <a:r>
              <a:rPr lang="en-GB" altLang="en-US" sz="2800" dirty="0" smtClean="0"/>
              <a:t>Can be embedded into HTML</a:t>
            </a:r>
          </a:p>
          <a:p>
            <a:pPr lvl="1" eaLnBrk="1" hangingPunct="1"/>
            <a:r>
              <a:rPr lang="en-GB" altLang="en-US" sz="2800" dirty="0" smtClean="0"/>
              <a:t>Its syntax draws upon C, Java, and Perl</a:t>
            </a:r>
          </a:p>
          <a:p>
            <a:pPr lvl="1" eaLnBrk="1" hangingPunct="1"/>
            <a:endParaRPr lang="en-GB" altLang="en-US" sz="2800" dirty="0" smtClean="0"/>
          </a:p>
          <a:p>
            <a:pPr lvl="1" eaLnBrk="1" hangingPunct="1">
              <a:buFontTx/>
              <a:buNone/>
            </a:pPr>
            <a:r>
              <a:rPr lang="en-GB" altLang="en-US" sz="2800" i="1" dirty="0" smtClean="0">
                <a:solidFill>
                  <a:schemeClr val="accent2"/>
                </a:solidFill>
              </a:rPr>
              <a:t>Its main goal is to ease and quicken development </a:t>
            </a:r>
          </a:p>
          <a:p>
            <a:pPr lvl="1" eaLnBrk="1" hangingPunct="1">
              <a:buFontTx/>
              <a:buNone/>
            </a:pPr>
            <a:r>
              <a:rPr lang="en-GB" altLang="en-US" sz="2800" i="1" dirty="0" smtClean="0">
                <a:solidFill>
                  <a:schemeClr val="accent2"/>
                </a:solidFill>
              </a:rPr>
              <a:t>of dynamically generated web pages</a:t>
            </a:r>
          </a:p>
        </p:txBody>
      </p:sp>
      <p:sp>
        <p:nvSpPr>
          <p:cNvPr id="1126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51F1EC8-AA69-4866-9CD4-CBEF6878C92F}" type="slidenum">
              <a:rPr lang="en-GB" altLang="en-US" sz="1800" smtClean="0">
                <a:solidFill>
                  <a:srgbClr val="FFFFFF"/>
                </a:solidFill>
                <a:latin typeface="Times New Roman" panose="02020603050405020304" pitchFamily="18" charset="0"/>
              </a:rPr>
              <a:pPr>
                <a:spcBef>
                  <a:spcPct val="0"/>
                </a:spcBef>
                <a:buClrTx/>
                <a:buFontTx/>
                <a:buNone/>
              </a:pPr>
              <a:t>4</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786937B-687A-9044-8ED9-8C8AFECC7BCB}"/>
              </a:ext>
            </a:extLst>
          </p:cNvPr>
          <p:cNvSpPr>
            <a:spLocks noGrp="1" noChangeArrowheads="1"/>
          </p:cNvSpPr>
          <p:nvPr>
            <p:ph type="title"/>
          </p:nvPr>
        </p:nvSpPr>
        <p:spPr>
          <a:xfrm>
            <a:off x="685800" y="484632"/>
            <a:ext cx="7772400" cy="568104"/>
          </a:xfrm>
        </p:spPr>
        <p:txBody>
          <a:bodyPr>
            <a:normAutofit fontScale="90000"/>
          </a:bodyPr>
          <a:lstStyle/>
          <a:p>
            <a:pPr eaLnBrk="1" fontAlgn="auto" hangingPunct="1">
              <a:spcAft>
                <a:spcPts val="0"/>
              </a:spcAft>
              <a:defRPr/>
            </a:pPr>
            <a:r>
              <a:rPr lang="en-GB" dirty="0"/>
              <a:t>Features</a:t>
            </a:r>
          </a:p>
        </p:txBody>
      </p:sp>
      <p:sp>
        <p:nvSpPr>
          <p:cNvPr id="13315" name="Rectangle 3"/>
          <p:cNvSpPr>
            <a:spLocks noGrp="1"/>
          </p:cNvSpPr>
          <p:nvPr>
            <p:ph idx="1"/>
          </p:nvPr>
        </p:nvSpPr>
        <p:spPr>
          <a:xfrm>
            <a:off x="685800" y="1124745"/>
            <a:ext cx="7772400" cy="5472906"/>
          </a:xfrm>
        </p:spPr>
        <p:txBody>
          <a:bodyPr>
            <a:noAutofit/>
          </a:bodyPr>
          <a:lstStyle/>
          <a:p>
            <a:pPr eaLnBrk="1" hangingPunct="1">
              <a:lnSpc>
                <a:spcPct val="80000"/>
              </a:lnSpc>
            </a:pPr>
            <a:r>
              <a:rPr lang="en-GB" altLang="en-US" sz="1800" dirty="0" smtClean="0"/>
              <a:t>Declaration: </a:t>
            </a:r>
            <a:br>
              <a:rPr lang="en-GB" altLang="en-US" sz="1800" dirty="0" smtClean="0"/>
            </a:br>
            <a:r>
              <a:rPr lang="en-GB" altLang="en-US" sz="1800" i="1" dirty="0" smtClean="0"/>
              <a:t>Start </a:t>
            </a:r>
            <a:r>
              <a:rPr lang="en-GB" altLang="en-US" sz="1800" dirty="0" smtClean="0"/>
              <a:t>and </a:t>
            </a:r>
            <a:r>
              <a:rPr lang="en-GB" altLang="en-US" sz="1800" i="1" dirty="0" smtClean="0"/>
              <a:t>end </a:t>
            </a:r>
            <a:r>
              <a:rPr lang="en-GB" altLang="en-US" sz="1800" dirty="0" smtClean="0"/>
              <a:t>tags allow to jump into and out of "PHP mode". Three possible forms of declarations</a:t>
            </a:r>
          </a:p>
          <a:p>
            <a:pPr eaLnBrk="1" hangingPunct="1">
              <a:lnSpc>
                <a:spcPct val="80000"/>
              </a:lnSpc>
              <a:buFontTx/>
              <a:buNone/>
            </a:pPr>
            <a:r>
              <a:rPr lang="en-GB" altLang="en-US" sz="1800" dirty="0" smtClean="0"/>
              <a:t>	a)	</a:t>
            </a:r>
            <a:r>
              <a:rPr lang="en-GB" altLang="en-US" sz="1800" dirty="0" smtClean="0">
                <a:solidFill>
                  <a:srgbClr val="FF3300"/>
                </a:solidFill>
              </a:rPr>
              <a:t>&lt;?</a:t>
            </a:r>
            <a:br>
              <a:rPr lang="en-GB" altLang="en-US" sz="1800" dirty="0" smtClean="0">
                <a:solidFill>
                  <a:srgbClr val="FF3300"/>
                </a:solidFill>
              </a:rPr>
            </a:br>
            <a:r>
              <a:rPr lang="en-GB" altLang="en-US" sz="1800" dirty="0" smtClean="0"/>
              <a:t>		PHP Code In Here</a:t>
            </a:r>
            <a:br>
              <a:rPr lang="en-GB" altLang="en-US" sz="1800" dirty="0" smtClean="0"/>
            </a:br>
            <a:r>
              <a:rPr lang="en-GB" altLang="en-US" sz="1800" dirty="0" smtClean="0"/>
              <a:t>	</a:t>
            </a:r>
            <a:r>
              <a:rPr lang="en-GB" altLang="en-US" sz="1800" dirty="0" smtClean="0">
                <a:solidFill>
                  <a:srgbClr val="FF3300"/>
                </a:solidFill>
              </a:rPr>
              <a:t>?&gt;</a:t>
            </a:r>
            <a:br>
              <a:rPr lang="en-GB" altLang="en-US" sz="1800" dirty="0" smtClean="0">
                <a:solidFill>
                  <a:srgbClr val="FF3300"/>
                </a:solidFill>
              </a:rPr>
            </a:br>
            <a:endParaRPr lang="en-GB" altLang="en-US" sz="1800" dirty="0" smtClean="0">
              <a:solidFill>
                <a:srgbClr val="FF3300"/>
              </a:solidFill>
            </a:endParaRPr>
          </a:p>
          <a:p>
            <a:pPr eaLnBrk="1" hangingPunct="1">
              <a:lnSpc>
                <a:spcPct val="80000"/>
              </a:lnSpc>
              <a:buFontTx/>
              <a:buNone/>
            </a:pPr>
            <a:r>
              <a:rPr lang="en-GB" altLang="en-US" sz="1800" dirty="0" smtClean="0"/>
              <a:t>	b)	</a:t>
            </a:r>
            <a:r>
              <a:rPr lang="en-GB" altLang="en-US" sz="1800" dirty="0" smtClean="0">
                <a:solidFill>
                  <a:srgbClr val="FF3300"/>
                </a:solidFill>
              </a:rPr>
              <a:t>&lt;?php</a:t>
            </a:r>
            <a:br>
              <a:rPr lang="en-GB" altLang="en-US" sz="1800" dirty="0" smtClean="0">
                <a:solidFill>
                  <a:srgbClr val="FF3300"/>
                </a:solidFill>
              </a:rPr>
            </a:br>
            <a:r>
              <a:rPr lang="en-GB" altLang="en-US" sz="1800" dirty="0" smtClean="0"/>
              <a:t>		PHP Code In Here</a:t>
            </a:r>
            <a:br>
              <a:rPr lang="en-GB" altLang="en-US" sz="1800" dirty="0" smtClean="0"/>
            </a:br>
            <a:r>
              <a:rPr lang="en-GB" altLang="en-US" sz="1800" dirty="0" smtClean="0"/>
              <a:t>	</a:t>
            </a:r>
            <a:r>
              <a:rPr lang="en-GB" altLang="en-US" sz="1800" dirty="0" smtClean="0">
                <a:solidFill>
                  <a:srgbClr val="FF3300"/>
                </a:solidFill>
              </a:rPr>
              <a:t>?&gt;</a:t>
            </a:r>
            <a:br>
              <a:rPr lang="en-GB" altLang="en-US" sz="1800" dirty="0" smtClean="0">
                <a:solidFill>
                  <a:srgbClr val="FF3300"/>
                </a:solidFill>
              </a:rPr>
            </a:br>
            <a:endParaRPr lang="en-GB" altLang="en-US" sz="1800" dirty="0" smtClean="0">
              <a:solidFill>
                <a:srgbClr val="FF3300"/>
              </a:solidFill>
            </a:endParaRPr>
          </a:p>
          <a:p>
            <a:pPr eaLnBrk="1" hangingPunct="1">
              <a:lnSpc>
                <a:spcPct val="80000"/>
              </a:lnSpc>
              <a:buFontTx/>
              <a:buNone/>
            </a:pPr>
            <a:r>
              <a:rPr lang="en-GB" altLang="en-US" sz="1800" dirty="0" smtClean="0"/>
              <a:t>	c)	</a:t>
            </a:r>
            <a:r>
              <a:rPr lang="en-GB" altLang="en-US" sz="1800" dirty="0" smtClean="0">
                <a:solidFill>
                  <a:srgbClr val="FF3300"/>
                </a:solidFill>
              </a:rPr>
              <a:t>&lt;script language="php"&gt;</a:t>
            </a:r>
            <a:br>
              <a:rPr lang="en-GB" altLang="en-US" sz="1800" dirty="0" smtClean="0">
                <a:solidFill>
                  <a:srgbClr val="FF3300"/>
                </a:solidFill>
              </a:rPr>
            </a:br>
            <a:r>
              <a:rPr lang="en-GB" altLang="en-US" sz="1800" dirty="0" smtClean="0"/>
              <a:t>		PHP Code In Here</a:t>
            </a:r>
            <a:br>
              <a:rPr lang="en-GB" altLang="en-US" sz="1800" dirty="0" smtClean="0"/>
            </a:br>
            <a:r>
              <a:rPr lang="en-GB" altLang="en-US" sz="1800" dirty="0" smtClean="0"/>
              <a:t>	</a:t>
            </a:r>
            <a:r>
              <a:rPr lang="en-GB" altLang="en-US" sz="1800" dirty="0" smtClean="0">
                <a:solidFill>
                  <a:srgbClr val="FF3300"/>
                </a:solidFill>
              </a:rPr>
              <a:t>&lt;/script&gt;</a:t>
            </a:r>
          </a:p>
          <a:p>
            <a:pPr eaLnBrk="1" hangingPunct="1">
              <a:lnSpc>
                <a:spcPct val="80000"/>
              </a:lnSpc>
            </a:pPr>
            <a:r>
              <a:rPr lang="en-GB" altLang="en-US" sz="1800" dirty="0" smtClean="0"/>
              <a:t>Syntax</a:t>
            </a:r>
          </a:p>
          <a:p>
            <a:pPr lvl="1" eaLnBrk="1" hangingPunct="1">
              <a:lnSpc>
                <a:spcPct val="80000"/>
              </a:lnSpc>
            </a:pPr>
            <a:r>
              <a:rPr lang="en-GB" altLang="en-US" dirty="0" smtClean="0"/>
              <a:t>White space has no effect</a:t>
            </a:r>
          </a:p>
          <a:p>
            <a:pPr lvl="1" eaLnBrk="1" hangingPunct="1">
              <a:lnSpc>
                <a:spcPct val="80000"/>
              </a:lnSpc>
            </a:pPr>
            <a:r>
              <a:rPr lang="en-GB" altLang="en-US" dirty="0" smtClean="0"/>
              <a:t>Statements end with a semicolon</a:t>
            </a:r>
          </a:p>
          <a:p>
            <a:pPr eaLnBrk="1" hangingPunct="1">
              <a:lnSpc>
                <a:spcPct val="80000"/>
              </a:lnSpc>
            </a:pPr>
            <a:r>
              <a:rPr lang="en-GB" altLang="en-US" sz="1800" dirty="0" smtClean="0"/>
              <a:t>Running </a:t>
            </a:r>
          </a:p>
          <a:p>
            <a:pPr lvl="1" eaLnBrk="1" hangingPunct="1">
              <a:lnSpc>
                <a:spcPct val="80000"/>
              </a:lnSpc>
            </a:pPr>
            <a:r>
              <a:rPr lang="en-GB" altLang="en-US" dirty="0" smtClean="0"/>
              <a:t>Run from the command line or via a web browser</a:t>
            </a:r>
          </a:p>
          <a:p>
            <a:pPr lvl="1" eaLnBrk="1" hangingPunct="1">
              <a:lnSpc>
                <a:spcPct val="80000"/>
              </a:lnSpc>
            </a:pPr>
            <a:r>
              <a:rPr lang="en-GB" altLang="en-US" dirty="0" smtClean="0"/>
              <a:t>Web server </a:t>
            </a:r>
            <a:r>
              <a:rPr lang="en-GB" altLang="en-US" dirty="0" err="1" smtClean="0"/>
              <a:t>interpretes</a:t>
            </a:r>
            <a:r>
              <a:rPr lang="en-GB" altLang="en-US" dirty="0" smtClean="0"/>
              <a:t> php code, replaces blocks with output of php command</a:t>
            </a:r>
          </a:p>
        </p:txBody>
      </p:sp>
      <p:sp>
        <p:nvSpPr>
          <p:cNvPr id="1331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EED5A55-AAF2-435C-8E26-307155993606}" type="slidenum">
              <a:rPr lang="en-GB" altLang="en-US" sz="1800" smtClean="0">
                <a:solidFill>
                  <a:srgbClr val="FFFFFF"/>
                </a:solidFill>
                <a:latin typeface="Times New Roman" panose="02020603050405020304" pitchFamily="18" charset="0"/>
              </a:rPr>
              <a:pPr>
                <a:spcBef>
                  <a:spcPct val="0"/>
                </a:spcBef>
                <a:buClrTx/>
                <a:buFontTx/>
                <a:buNone/>
              </a:pPr>
              <a:t>5</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941557E-E7BD-6B44-B035-2BAC75697071}"/>
              </a:ext>
            </a:extLst>
          </p:cNvPr>
          <p:cNvSpPr>
            <a:spLocks noGrp="1" noChangeArrowheads="1"/>
          </p:cNvSpPr>
          <p:nvPr>
            <p:ph type="title"/>
          </p:nvPr>
        </p:nvSpPr>
        <p:spPr/>
        <p:txBody>
          <a:bodyPr/>
          <a:lstStyle/>
          <a:p>
            <a:pPr eaLnBrk="1" fontAlgn="auto" hangingPunct="1">
              <a:spcAft>
                <a:spcPts val="0"/>
              </a:spcAft>
              <a:defRPr/>
            </a:pPr>
            <a:r>
              <a:rPr lang="en-GB"/>
              <a:t>Comments </a:t>
            </a:r>
          </a:p>
        </p:txBody>
      </p:sp>
      <p:sp>
        <p:nvSpPr>
          <p:cNvPr id="15363" name="Rectangle 3"/>
          <p:cNvSpPr>
            <a:spLocks noGrp="1"/>
          </p:cNvSpPr>
          <p:nvPr>
            <p:ph idx="1"/>
          </p:nvPr>
        </p:nvSpPr>
        <p:spPr/>
        <p:txBody>
          <a:bodyPr>
            <a:normAutofit/>
          </a:bodyPr>
          <a:lstStyle/>
          <a:p>
            <a:pPr lvl="1" eaLnBrk="1" hangingPunct="1">
              <a:buFontTx/>
              <a:buNone/>
            </a:pPr>
            <a:r>
              <a:rPr lang="en-GB" altLang="en-US" sz="2800" dirty="0" smtClean="0"/>
              <a:t>All styles of comments are supported</a:t>
            </a:r>
          </a:p>
          <a:p>
            <a:pPr lvl="1" eaLnBrk="1" hangingPunct="1">
              <a:buFontTx/>
              <a:buNone/>
            </a:pPr>
            <a:r>
              <a:rPr lang="en-GB" altLang="en-US" sz="2800" dirty="0" smtClean="0"/>
              <a:t>//  this is a comment</a:t>
            </a:r>
          </a:p>
          <a:p>
            <a:pPr lvl="1" eaLnBrk="1" hangingPunct="1">
              <a:buFontTx/>
              <a:buNone/>
            </a:pPr>
            <a:endParaRPr lang="en-GB" altLang="en-US" sz="2800" dirty="0" smtClean="0"/>
          </a:p>
          <a:p>
            <a:pPr lvl="1" eaLnBrk="1" hangingPunct="1">
              <a:buFontTx/>
              <a:buNone/>
            </a:pPr>
            <a:endParaRPr lang="en-GB" altLang="en-US" sz="2800" dirty="0" smtClean="0"/>
          </a:p>
          <a:p>
            <a:pPr lvl="1" eaLnBrk="1" hangingPunct="1">
              <a:buFontTx/>
              <a:buNone/>
            </a:pPr>
            <a:r>
              <a:rPr lang="en-GB" altLang="en-US" sz="2800" dirty="0" smtClean="0"/>
              <a:t>/* This comment spans multiple lines.</a:t>
            </a:r>
          </a:p>
          <a:p>
            <a:pPr lvl="1" eaLnBrk="1" hangingPunct="1">
              <a:buFontTx/>
              <a:buNone/>
            </a:pPr>
            <a:r>
              <a:rPr lang="en-GB" altLang="en-US" sz="2800" dirty="0" smtClean="0"/>
              <a:t>	 It is used in the same way as in C/C++ or Java</a:t>
            </a:r>
          </a:p>
          <a:p>
            <a:pPr lvl="1" eaLnBrk="1" hangingPunct="1">
              <a:buFontTx/>
              <a:buNone/>
            </a:pPr>
            <a:r>
              <a:rPr lang="en-GB" altLang="en-US" sz="2800" dirty="0" smtClean="0"/>
              <a:t> */</a:t>
            </a:r>
          </a:p>
          <a:p>
            <a:pPr lvl="1" eaLnBrk="1" hangingPunct="1">
              <a:buFontTx/>
              <a:buNone/>
            </a:pPr>
            <a:endParaRPr lang="en-GB" altLang="en-US" sz="2800" dirty="0" smtClean="0"/>
          </a:p>
        </p:txBody>
      </p:sp>
      <p:sp>
        <p:nvSpPr>
          <p:cNvPr id="1536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677E023-0876-4F82-89DD-244CC51D9337}" type="slidenum">
              <a:rPr lang="en-GB" altLang="en-US" sz="1800" smtClean="0">
                <a:solidFill>
                  <a:srgbClr val="FFFFFF"/>
                </a:solidFill>
                <a:latin typeface="Times New Roman" panose="02020603050405020304" pitchFamily="18" charset="0"/>
              </a:rPr>
              <a:pPr>
                <a:spcBef>
                  <a:spcPct val="0"/>
                </a:spcBef>
                <a:buClrTx/>
                <a:buFontTx/>
                <a:buNone/>
              </a:pPr>
              <a:t>6</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144257C-7F1C-7F4D-A954-827519E37344}"/>
              </a:ext>
            </a:extLst>
          </p:cNvPr>
          <p:cNvSpPr>
            <a:spLocks noGrp="1" noChangeArrowheads="1"/>
          </p:cNvSpPr>
          <p:nvPr>
            <p:ph type="title"/>
          </p:nvPr>
        </p:nvSpPr>
        <p:spPr/>
        <p:txBody>
          <a:bodyPr/>
          <a:lstStyle/>
          <a:p>
            <a:pPr eaLnBrk="1" fontAlgn="auto" hangingPunct="1">
              <a:spcAft>
                <a:spcPts val="0"/>
              </a:spcAft>
              <a:defRPr/>
            </a:pPr>
            <a:r>
              <a:rPr lang="en-GB"/>
              <a:t>PHP vs. Client-Side JavaScript</a:t>
            </a:r>
          </a:p>
        </p:txBody>
      </p:sp>
      <p:sp>
        <p:nvSpPr>
          <p:cNvPr id="17411" name="Rectangle 3"/>
          <p:cNvSpPr>
            <a:spLocks noGrp="1"/>
          </p:cNvSpPr>
          <p:nvPr>
            <p:ph idx="1"/>
          </p:nvPr>
        </p:nvSpPr>
        <p:spPr/>
        <p:txBody>
          <a:bodyPr>
            <a:normAutofit lnSpcReduction="10000"/>
          </a:bodyPr>
          <a:lstStyle/>
          <a:p>
            <a:pPr eaLnBrk="1" hangingPunct="1">
              <a:lnSpc>
                <a:spcPct val="80000"/>
              </a:lnSpc>
            </a:pPr>
            <a:r>
              <a:rPr lang="en-GB" altLang="en-US" sz="2800" dirty="0" smtClean="0"/>
              <a:t>Unlike client-side JavaScript, PHP is executed on the server.</a:t>
            </a:r>
          </a:p>
          <a:p>
            <a:pPr lvl="1" eaLnBrk="1" hangingPunct="1">
              <a:lnSpc>
                <a:spcPct val="80000"/>
              </a:lnSpc>
            </a:pPr>
            <a:r>
              <a:rPr lang="en-GB" altLang="en-US" sz="2400" b="1" dirty="0" smtClean="0"/>
              <a:t>PHP concentrates on server-side scripting</a:t>
            </a:r>
          </a:p>
          <a:p>
            <a:pPr lvl="1" eaLnBrk="1" hangingPunct="1">
              <a:lnSpc>
                <a:spcPct val="80000"/>
              </a:lnSpc>
            </a:pPr>
            <a:r>
              <a:rPr lang="en-GB" altLang="en-US" sz="2400" b="1" dirty="0" smtClean="0"/>
              <a:t>As it is not run on the user's browser, no need to worry about compatibility issues.</a:t>
            </a:r>
            <a:r>
              <a:rPr lang="en-GB" altLang="en-US" sz="2400" dirty="0" smtClean="0"/>
              <a:t> </a:t>
            </a:r>
            <a:endParaRPr lang="en-GB" altLang="en-US" sz="2400" b="1" dirty="0" smtClean="0"/>
          </a:p>
          <a:p>
            <a:pPr eaLnBrk="1" hangingPunct="1">
              <a:lnSpc>
                <a:spcPct val="80000"/>
              </a:lnSpc>
            </a:pPr>
            <a:r>
              <a:rPr lang="en-GB" altLang="en-US" sz="2800" dirty="0" smtClean="0"/>
              <a:t>The client would receive the </a:t>
            </a:r>
            <a:r>
              <a:rPr lang="en-GB" altLang="en-US" sz="2800" u="sng" dirty="0" smtClean="0"/>
              <a:t>results</a:t>
            </a:r>
            <a:r>
              <a:rPr lang="en-GB" altLang="en-US" sz="2800" dirty="0" smtClean="0"/>
              <a:t> of the running script, with no way of determining what the underlying code may be. </a:t>
            </a:r>
          </a:p>
          <a:p>
            <a:pPr eaLnBrk="1" hangingPunct="1">
              <a:lnSpc>
                <a:spcPct val="80000"/>
              </a:lnSpc>
            </a:pPr>
            <a:r>
              <a:rPr lang="en-GB" altLang="en-US" sz="2800" dirty="0" smtClean="0"/>
              <a:t>You can even configure your web server to process all your HTML files with PHP</a:t>
            </a:r>
          </a:p>
          <a:p>
            <a:pPr algn="ctr" eaLnBrk="1" hangingPunct="1">
              <a:lnSpc>
                <a:spcPct val="80000"/>
              </a:lnSpc>
              <a:buFontTx/>
              <a:buNone/>
            </a:pPr>
            <a:r>
              <a:rPr lang="en-GB" altLang="en-US" sz="2800" b="1" dirty="0" smtClean="0"/>
              <a:t>	</a:t>
            </a:r>
          </a:p>
        </p:txBody>
      </p:sp>
      <p:sp>
        <p:nvSpPr>
          <p:cNvPr id="1741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C04C47C-5F0D-4859-B5B0-25CF31D2C09F}" type="slidenum">
              <a:rPr lang="en-GB" altLang="en-US" sz="1800" smtClean="0">
                <a:solidFill>
                  <a:srgbClr val="FFFFFF"/>
                </a:solidFill>
                <a:latin typeface="Times New Roman" panose="02020603050405020304" pitchFamily="18" charset="0"/>
              </a:rPr>
              <a:pPr>
                <a:spcBef>
                  <a:spcPct val="0"/>
                </a:spcBef>
                <a:buClrTx/>
                <a:buFontTx/>
                <a:buNone/>
              </a:pPr>
              <a:t>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AB46185-B2E0-7C44-AD39-29F07F37C322}"/>
              </a:ext>
            </a:extLst>
          </p:cNvPr>
          <p:cNvSpPr>
            <a:spLocks noGrp="1" noChangeArrowheads="1"/>
          </p:cNvSpPr>
          <p:nvPr>
            <p:ph type="title"/>
          </p:nvPr>
        </p:nvSpPr>
        <p:spPr/>
        <p:txBody>
          <a:bodyPr/>
          <a:lstStyle/>
          <a:p>
            <a:pPr eaLnBrk="1" fontAlgn="auto" hangingPunct="1">
              <a:spcAft>
                <a:spcPts val="0"/>
              </a:spcAft>
              <a:defRPr/>
            </a:pPr>
            <a:r>
              <a:rPr lang="en-GB"/>
              <a:t>What can PHP Do?</a:t>
            </a:r>
          </a:p>
        </p:txBody>
      </p:sp>
      <p:sp>
        <p:nvSpPr>
          <p:cNvPr id="19459" name="Rectangle 3"/>
          <p:cNvSpPr>
            <a:spLocks noGrp="1"/>
          </p:cNvSpPr>
          <p:nvPr>
            <p:ph idx="1"/>
          </p:nvPr>
        </p:nvSpPr>
        <p:spPr/>
        <p:txBody>
          <a:bodyPr>
            <a:normAutofit/>
          </a:bodyPr>
          <a:lstStyle/>
          <a:p>
            <a:pPr eaLnBrk="1" hangingPunct="1"/>
            <a:r>
              <a:rPr lang="en-GB" altLang="en-US" sz="2800" dirty="0" smtClean="0"/>
              <a:t>Anything </a:t>
            </a:r>
            <a:r>
              <a:rPr lang="en-GB" altLang="en-US" sz="2800" dirty="0" smtClean="0">
                <a:solidFill>
                  <a:srgbClr val="FF3300"/>
                </a:solidFill>
                <a:sym typeface="Wingdings" panose="05000000000000000000" pitchFamily="2" charset="2"/>
              </a:rPr>
              <a:t></a:t>
            </a:r>
            <a:r>
              <a:rPr lang="en-GB" altLang="en-US" sz="2800" dirty="0" smtClean="0">
                <a:sym typeface="Wingdings" panose="05000000000000000000" pitchFamily="2" charset="2"/>
              </a:rPr>
              <a:t> - </a:t>
            </a:r>
            <a:r>
              <a:rPr lang="en-GB" altLang="en-US" sz="2800" dirty="0" err="1" smtClean="0">
                <a:sym typeface="Wingdings" panose="05000000000000000000" pitchFamily="2" charset="2"/>
              </a:rPr>
              <a:t>haha</a:t>
            </a:r>
            <a:r>
              <a:rPr lang="en-GB" altLang="en-US" sz="2800" dirty="0" smtClean="0">
                <a:sym typeface="Wingdings" panose="05000000000000000000" pitchFamily="2" charset="2"/>
              </a:rPr>
              <a:t> …</a:t>
            </a:r>
            <a:endParaRPr lang="en-GB" altLang="en-US" sz="2800" i="1" dirty="0" smtClean="0"/>
          </a:p>
          <a:p>
            <a:pPr eaLnBrk="1" hangingPunct="1"/>
            <a:r>
              <a:rPr lang="en-GB" altLang="en-US" sz="2800" dirty="0" smtClean="0"/>
              <a:t>Like CGI, PHP is focused on server-side scripting, so you can</a:t>
            </a:r>
          </a:p>
          <a:p>
            <a:pPr lvl="1" eaLnBrk="1" hangingPunct="1"/>
            <a:r>
              <a:rPr lang="en-GB" altLang="en-US" sz="2800" dirty="0" smtClean="0"/>
              <a:t>collect form data</a:t>
            </a:r>
          </a:p>
          <a:p>
            <a:pPr lvl="1" eaLnBrk="1" hangingPunct="1"/>
            <a:r>
              <a:rPr lang="en-GB" altLang="en-US" sz="2800" dirty="0" smtClean="0"/>
              <a:t>generate dynamic page content</a:t>
            </a:r>
          </a:p>
          <a:p>
            <a:pPr lvl="1" eaLnBrk="1" hangingPunct="1"/>
            <a:r>
              <a:rPr lang="en-GB" altLang="en-US" sz="2800" dirty="0" smtClean="0"/>
              <a:t>send and receive cookies</a:t>
            </a:r>
          </a:p>
          <a:p>
            <a:pPr lvl="1" eaLnBrk="1" hangingPunct="1">
              <a:buFontTx/>
              <a:buNone/>
            </a:pPr>
            <a:r>
              <a:rPr lang="en-GB" altLang="en-US" sz="2800" b="1" dirty="0" smtClean="0"/>
              <a:t>		PHP can also do much more</a:t>
            </a:r>
          </a:p>
        </p:txBody>
      </p:sp>
      <p:sp>
        <p:nvSpPr>
          <p:cNvPr id="1946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67725CA4-3A24-448D-AF80-7C575DEBAD50}" type="slidenum">
              <a:rPr lang="en-GB" altLang="en-US" sz="1800" smtClean="0">
                <a:solidFill>
                  <a:srgbClr val="FFFFFF"/>
                </a:solidFill>
                <a:latin typeface="Times New Roman" panose="02020603050405020304" pitchFamily="18" charset="0"/>
              </a:rPr>
              <a:pPr>
                <a:spcBef>
                  <a:spcPct val="0"/>
                </a:spcBef>
                <a:buClrTx/>
                <a:buFontTx/>
                <a:buNone/>
              </a:pPr>
              <a:t>8</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A60B904-DB99-4648-8824-EF1A197CE9DF}"/>
              </a:ext>
            </a:extLst>
          </p:cNvPr>
          <p:cNvSpPr>
            <a:spLocks noGrp="1" noChangeArrowheads="1"/>
          </p:cNvSpPr>
          <p:nvPr>
            <p:ph type="title"/>
          </p:nvPr>
        </p:nvSpPr>
        <p:spPr/>
        <p:txBody>
          <a:bodyPr>
            <a:normAutofit/>
          </a:bodyPr>
          <a:lstStyle/>
          <a:p>
            <a:pPr eaLnBrk="1" fontAlgn="auto" hangingPunct="1">
              <a:spcAft>
                <a:spcPts val="0"/>
              </a:spcAft>
              <a:defRPr/>
            </a:pPr>
            <a:r>
              <a:rPr lang="en-GB" sz="4000"/>
              <a:t>What can Scripts Add to Web Sites?</a:t>
            </a:r>
          </a:p>
        </p:txBody>
      </p:sp>
      <p:sp>
        <p:nvSpPr>
          <p:cNvPr id="21507" name="Rectangle 3"/>
          <p:cNvSpPr>
            <a:spLocks noGrp="1"/>
          </p:cNvSpPr>
          <p:nvPr>
            <p:ph idx="1"/>
          </p:nvPr>
        </p:nvSpPr>
        <p:spPr>
          <a:xfrm>
            <a:off x="685800" y="1700213"/>
            <a:ext cx="7772400" cy="4752975"/>
          </a:xfrm>
        </p:spPr>
        <p:txBody>
          <a:bodyPr>
            <a:normAutofit lnSpcReduction="10000"/>
          </a:bodyPr>
          <a:lstStyle/>
          <a:p>
            <a:pPr eaLnBrk="1" hangingPunct="1">
              <a:lnSpc>
                <a:spcPct val="90000"/>
              </a:lnSpc>
              <a:buFontTx/>
              <a:buNone/>
            </a:pPr>
            <a:r>
              <a:rPr lang="en-GB" altLang="en-US" sz="2800" b="1" smtClean="0"/>
              <a:t>Scripting can add '</a:t>
            </a:r>
            <a:r>
              <a:rPr lang="en-GB" altLang="en-US" sz="2800" b="1" u="sng" smtClean="0"/>
              <a:t>interactive</a:t>
            </a:r>
            <a:r>
              <a:rPr lang="en-GB" altLang="en-US" sz="2800" b="1" smtClean="0"/>
              <a:t>' features</a:t>
            </a:r>
          </a:p>
          <a:p>
            <a:pPr eaLnBrk="1" hangingPunct="1">
              <a:lnSpc>
                <a:spcPct val="90000"/>
              </a:lnSpc>
            </a:pPr>
            <a:r>
              <a:rPr lang="en-GB" altLang="en-US" sz="2800" smtClean="0"/>
              <a:t>Simple interactive features</a:t>
            </a:r>
          </a:p>
          <a:p>
            <a:pPr lvl="1" eaLnBrk="1" hangingPunct="1">
              <a:lnSpc>
                <a:spcPct val="90000"/>
              </a:lnSpc>
            </a:pPr>
            <a:r>
              <a:rPr lang="en-GB" altLang="en-US" sz="2400" smtClean="0"/>
              <a:t>feedback forms</a:t>
            </a:r>
          </a:p>
          <a:p>
            <a:pPr lvl="1" eaLnBrk="1" hangingPunct="1">
              <a:lnSpc>
                <a:spcPct val="90000"/>
              </a:lnSpc>
            </a:pPr>
            <a:r>
              <a:rPr lang="en-GB" altLang="en-US" sz="2400" smtClean="0"/>
              <a:t>guestbooks</a:t>
            </a:r>
          </a:p>
          <a:p>
            <a:pPr lvl="1" eaLnBrk="1" hangingPunct="1">
              <a:lnSpc>
                <a:spcPct val="90000"/>
              </a:lnSpc>
            </a:pPr>
            <a:r>
              <a:rPr lang="en-GB" altLang="en-US" sz="2400" smtClean="0"/>
              <a:t>message boards</a:t>
            </a:r>
          </a:p>
          <a:p>
            <a:pPr lvl="1" eaLnBrk="1" hangingPunct="1">
              <a:lnSpc>
                <a:spcPct val="90000"/>
              </a:lnSpc>
            </a:pPr>
            <a:r>
              <a:rPr lang="en-GB" altLang="en-US" sz="2400" smtClean="0"/>
              <a:t>counters</a:t>
            </a:r>
          </a:p>
          <a:p>
            <a:pPr eaLnBrk="1" hangingPunct="1">
              <a:lnSpc>
                <a:spcPct val="90000"/>
              </a:lnSpc>
            </a:pPr>
            <a:r>
              <a:rPr lang="en-GB" altLang="en-US" sz="2800" smtClean="0"/>
              <a:t>Advanced features</a:t>
            </a:r>
          </a:p>
          <a:p>
            <a:pPr lvl="1" eaLnBrk="1" hangingPunct="1">
              <a:lnSpc>
                <a:spcPct val="90000"/>
              </a:lnSpc>
            </a:pPr>
            <a:r>
              <a:rPr lang="en-GB" altLang="en-US" sz="2400" smtClean="0"/>
              <a:t>portal systems</a:t>
            </a:r>
          </a:p>
          <a:p>
            <a:pPr lvl="1" eaLnBrk="1" hangingPunct="1">
              <a:lnSpc>
                <a:spcPct val="90000"/>
              </a:lnSpc>
            </a:pPr>
            <a:r>
              <a:rPr lang="en-GB" altLang="en-US" sz="2400" smtClean="0"/>
              <a:t>content management</a:t>
            </a:r>
          </a:p>
          <a:p>
            <a:pPr lvl="1" eaLnBrk="1" hangingPunct="1">
              <a:lnSpc>
                <a:spcPct val="90000"/>
              </a:lnSpc>
            </a:pPr>
            <a:r>
              <a:rPr lang="en-GB" altLang="en-US" sz="2400" smtClean="0"/>
              <a:t>advertising managers</a:t>
            </a:r>
          </a:p>
          <a:p>
            <a:pPr lvl="1" eaLnBrk="1" hangingPunct="1">
              <a:lnSpc>
                <a:spcPct val="90000"/>
              </a:lnSpc>
            </a:pPr>
            <a:r>
              <a:rPr lang="en-GB" altLang="en-US" sz="2400" smtClean="0"/>
              <a:t>creation of shopping carts for e-commerce websites.</a:t>
            </a:r>
          </a:p>
        </p:txBody>
      </p:sp>
      <p:sp>
        <p:nvSpPr>
          <p:cNvPr id="2150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F5AEC75-55FA-480C-A3D3-FC9A6FEE91A3}" type="slidenum">
              <a:rPr lang="en-GB" altLang="en-US" sz="1800" smtClean="0">
                <a:solidFill>
                  <a:srgbClr val="FFFFFF"/>
                </a:solidFill>
                <a:latin typeface="Times New Roman" panose="02020603050405020304" pitchFamily="18" charset="0"/>
              </a:rPr>
              <a:pPr>
                <a:spcBef>
                  <a:spcPct val="0"/>
                </a:spcBef>
                <a:buClrTx/>
                <a:buFontTx/>
                <a:buNone/>
              </a:pPr>
              <a:t>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B7EBC71-1BAB-BE49-AABF-E00A7210B410}"/>
              </a:ext>
            </a:extLst>
          </p:cNvPr>
          <p:cNvSpPr>
            <a:spLocks noGrp="1" noChangeArrowheads="1"/>
          </p:cNvSpPr>
          <p:nvPr>
            <p:ph type="title"/>
          </p:nvPr>
        </p:nvSpPr>
        <p:spPr/>
        <p:txBody>
          <a:bodyPr/>
          <a:lstStyle/>
          <a:p>
            <a:pPr eaLnBrk="1" fontAlgn="auto" hangingPunct="1">
              <a:spcAft>
                <a:spcPts val="0"/>
              </a:spcAft>
              <a:defRPr/>
            </a:pPr>
            <a:r>
              <a:rPr lang="en-GB"/>
              <a:t>Server-side Scripting</a:t>
            </a:r>
          </a:p>
        </p:txBody>
      </p:sp>
      <p:sp>
        <p:nvSpPr>
          <p:cNvPr id="23555" name="Rectangle 3"/>
          <p:cNvSpPr>
            <a:spLocks noGrp="1"/>
          </p:cNvSpPr>
          <p:nvPr>
            <p:ph idx="1"/>
          </p:nvPr>
        </p:nvSpPr>
        <p:spPr>
          <a:xfrm>
            <a:off x="685800" y="1981200"/>
            <a:ext cx="7772400" cy="4543425"/>
          </a:xfrm>
        </p:spPr>
        <p:txBody>
          <a:bodyPr/>
          <a:lstStyle/>
          <a:p>
            <a:pPr eaLnBrk="1" hangingPunct="1">
              <a:lnSpc>
                <a:spcPct val="90000"/>
              </a:lnSpc>
            </a:pPr>
            <a:r>
              <a:rPr lang="en-GB" altLang="en-US" sz="2800" smtClean="0"/>
              <a:t>To work, server-side scripting needs</a:t>
            </a:r>
          </a:p>
          <a:p>
            <a:pPr lvl="1" eaLnBrk="1" hangingPunct="1">
              <a:lnSpc>
                <a:spcPct val="90000"/>
              </a:lnSpc>
            </a:pPr>
            <a:r>
              <a:rPr lang="en-GB" altLang="en-US" sz="2800" smtClean="0"/>
              <a:t>the PHP parser (CGI or server module) </a:t>
            </a:r>
          </a:p>
          <a:p>
            <a:pPr lvl="1" eaLnBrk="1" hangingPunct="1">
              <a:lnSpc>
                <a:spcPct val="90000"/>
              </a:lnSpc>
            </a:pPr>
            <a:r>
              <a:rPr lang="en-GB" altLang="en-US" sz="2800" smtClean="0"/>
              <a:t>a web server</a:t>
            </a:r>
          </a:p>
          <a:p>
            <a:pPr lvl="1" eaLnBrk="1" hangingPunct="1">
              <a:lnSpc>
                <a:spcPct val="90000"/>
              </a:lnSpc>
            </a:pPr>
            <a:r>
              <a:rPr lang="en-GB" altLang="en-US" sz="2800" smtClean="0"/>
              <a:t>a web browser</a:t>
            </a:r>
          </a:p>
          <a:p>
            <a:pPr eaLnBrk="1" hangingPunct="1">
              <a:lnSpc>
                <a:spcPct val="90000"/>
              </a:lnSpc>
            </a:pPr>
            <a:r>
              <a:rPr lang="en-GB" altLang="en-US" sz="2800" smtClean="0"/>
              <a:t>The web server has to have a connected PHP installation.</a:t>
            </a:r>
          </a:p>
          <a:p>
            <a:pPr eaLnBrk="1" hangingPunct="1">
              <a:lnSpc>
                <a:spcPct val="90000"/>
              </a:lnSpc>
            </a:pPr>
            <a:r>
              <a:rPr lang="en-GB" altLang="en-US" sz="2800" smtClean="0"/>
              <a:t>The PHP program output is accessed with a web browser, viewing the PHP page through the server. </a:t>
            </a:r>
          </a:p>
        </p:txBody>
      </p:sp>
      <p:sp>
        <p:nvSpPr>
          <p:cNvPr id="2355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93C717B-E147-4798-B47A-BC812C5D0C4D}" type="slidenum">
              <a:rPr lang="en-GB" altLang="en-US" sz="1800" smtClean="0">
                <a:solidFill>
                  <a:srgbClr val="FFFFFF"/>
                </a:solidFill>
                <a:latin typeface="Times New Roman" panose="02020603050405020304" pitchFamily="18" charset="0"/>
              </a:rPr>
              <a:pPr>
                <a:spcBef>
                  <a:spcPct val="0"/>
                </a:spcBef>
                <a:buClrTx/>
                <a:buFontTx/>
                <a:buNone/>
              </a:pPr>
              <a:t>10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E0DB747-3178-7844-B4FD-5B209725D694}"/>
              </a:ext>
            </a:extLst>
          </p:cNvPr>
          <p:cNvSpPr>
            <a:spLocks noGrp="1" noChangeArrowheads="1"/>
          </p:cNvSpPr>
          <p:nvPr>
            <p:ph type="title"/>
          </p:nvPr>
        </p:nvSpPr>
        <p:spPr/>
        <p:txBody>
          <a:bodyPr/>
          <a:lstStyle/>
          <a:p>
            <a:pPr eaLnBrk="1" fontAlgn="auto" hangingPunct="1">
              <a:spcAft>
                <a:spcPts val="0"/>
              </a:spcAft>
              <a:defRPr/>
            </a:pPr>
            <a:r>
              <a:rPr lang="en-GB"/>
              <a:t>Command Line Scripting</a:t>
            </a:r>
          </a:p>
        </p:txBody>
      </p:sp>
      <p:sp>
        <p:nvSpPr>
          <p:cNvPr id="25603" name="Rectangle 3"/>
          <p:cNvSpPr>
            <a:spLocks noGrp="1"/>
          </p:cNvSpPr>
          <p:nvPr>
            <p:ph idx="1"/>
          </p:nvPr>
        </p:nvSpPr>
        <p:spPr/>
        <p:txBody>
          <a:bodyPr/>
          <a:lstStyle/>
          <a:p>
            <a:pPr eaLnBrk="1" hangingPunct="1"/>
            <a:r>
              <a:rPr lang="en-GB" altLang="en-US" sz="2800" smtClean="0"/>
              <a:t>A PHP script can run without any server or browser.</a:t>
            </a:r>
          </a:p>
          <a:p>
            <a:pPr lvl="1" eaLnBrk="1" hangingPunct="1"/>
            <a:r>
              <a:rPr lang="en-GB" altLang="en-US" sz="2800" smtClean="0"/>
              <a:t>Only the PHP parser is needed in this way. </a:t>
            </a:r>
          </a:p>
          <a:p>
            <a:pPr lvl="1" eaLnBrk="1" hangingPunct="1"/>
            <a:r>
              <a:rPr lang="en-GB" altLang="en-US" sz="2800" smtClean="0"/>
              <a:t>Ideal usage for scripts regularly executed using cron (on *nix or Linux) or Task Scheduler (on Windows). </a:t>
            </a:r>
          </a:p>
          <a:p>
            <a:pPr lvl="1" eaLnBrk="1" hangingPunct="1"/>
            <a:r>
              <a:rPr lang="en-GB" altLang="en-US" sz="2800" smtClean="0"/>
              <a:t>Can also be used for simple text processing tasks. </a:t>
            </a:r>
          </a:p>
        </p:txBody>
      </p:sp>
      <p:sp>
        <p:nvSpPr>
          <p:cNvPr id="2560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ACFC004-519B-4378-9FA3-9415854BF368}" type="slidenum">
              <a:rPr lang="en-GB" altLang="en-US" sz="1800" smtClean="0">
                <a:solidFill>
                  <a:srgbClr val="FFFFFF"/>
                </a:solidFill>
                <a:latin typeface="Times New Roman" panose="02020603050405020304" pitchFamily="18" charset="0"/>
              </a:rPr>
              <a:pPr>
                <a:spcBef>
                  <a:spcPct val="0"/>
                </a:spcBef>
                <a:buClrTx/>
                <a:buFontTx/>
                <a:buNone/>
              </a:pPr>
              <a:t>11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FA8186A-7E21-F942-AC21-4B76E86BF858}"/>
              </a:ext>
            </a:extLst>
          </p:cNvPr>
          <p:cNvSpPr>
            <a:spLocks noGrp="1" noChangeArrowheads="1"/>
          </p:cNvSpPr>
          <p:nvPr>
            <p:ph type="title"/>
          </p:nvPr>
        </p:nvSpPr>
        <p:spPr/>
        <p:txBody>
          <a:bodyPr/>
          <a:lstStyle/>
          <a:p>
            <a:pPr eaLnBrk="1" fontAlgn="auto" hangingPunct="1">
              <a:spcAft>
                <a:spcPts val="0"/>
              </a:spcAft>
              <a:defRPr/>
            </a:pPr>
            <a:r>
              <a:rPr lang="en-GB" dirty="0"/>
              <a:t>PHP Support</a:t>
            </a:r>
          </a:p>
        </p:txBody>
      </p:sp>
      <p:sp>
        <p:nvSpPr>
          <p:cNvPr id="27651" name="Rectangle 3"/>
          <p:cNvSpPr>
            <a:spLocks noGrp="1"/>
          </p:cNvSpPr>
          <p:nvPr>
            <p:ph idx="1"/>
          </p:nvPr>
        </p:nvSpPr>
        <p:spPr/>
        <p:txBody>
          <a:bodyPr>
            <a:normAutofit/>
          </a:bodyPr>
          <a:lstStyle/>
          <a:p>
            <a:pPr eaLnBrk="1" hangingPunct="1">
              <a:lnSpc>
                <a:spcPct val="90000"/>
              </a:lnSpc>
            </a:pPr>
            <a:r>
              <a:rPr lang="en-GB" altLang="en-US" dirty="0" smtClean="0"/>
              <a:t>PHP is supported by all major operating systems</a:t>
            </a:r>
          </a:p>
          <a:p>
            <a:pPr lvl="1" eaLnBrk="1" hangingPunct="1">
              <a:lnSpc>
                <a:spcPct val="90000"/>
              </a:lnSpc>
            </a:pPr>
            <a:r>
              <a:rPr lang="en-GB" altLang="en-US" sz="2000" dirty="0" smtClean="0"/>
              <a:t>Linux, many Unix variants (including HP-UX, Solaris and </a:t>
            </a:r>
            <a:r>
              <a:rPr lang="en-GB" altLang="en-US" sz="2000" dirty="0" err="1" smtClean="0"/>
              <a:t>OpenBSD</a:t>
            </a:r>
            <a:r>
              <a:rPr lang="en-GB" altLang="en-US" sz="2000" dirty="0" smtClean="0"/>
              <a:t>), Microsoft Windows, Mac OS X, RISC OS</a:t>
            </a:r>
          </a:p>
          <a:p>
            <a:pPr eaLnBrk="1" hangingPunct="1">
              <a:lnSpc>
                <a:spcPct val="90000"/>
              </a:lnSpc>
            </a:pPr>
            <a:endParaRPr lang="en-GB" altLang="en-US" dirty="0" smtClean="0"/>
          </a:p>
          <a:p>
            <a:pPr eaLnBrk="1" hangingPunct="1">
              <a:lnSpc>
                <a:spcPct val="90000"/>
              </a:lnSpc>
            </a:pPr>
            <a:r>
              <a:rPr lang="en-GB" altLang="en-US" dirty="0" smtClean="0"/>
              <a:t>PHP has support for most of the web servers </a:t>
            </a:r>
          </a:p>
          <a:p>
            <a:pPr lvl="1" eaLnBrk="1" hangingPunct="1">
              <a:lnSpc>
                <a:spcPct val="90000"/>
              </a:lnSpc>
            </a:pPr>
            <a:r>
              <a:rPr lang="en-GB" altLang="en-US" sz="2000" dirty="0" smtClean="0"/>
              <a:t>Apache, Microsoft Internet Information Server, Personal Web Server, Netscape and </a:t>
            </a:r>
            <a:r>
              <a:rPr lang="en-GB" altLang="en-US" sz="2000" dirty="0" err="1" smtClean="0"/>
              <a:t>iPlanet</a:t>
            </a:r>
            <a:r>
              <a:rPr lang="en-GB" altLang="en-US" sz="2000" dirty="0" smtClean="0"/>
              <a:t> servers, </a:t>
            </a:r>
            <a:r>
              <a:rPr lang="en-GB" altLang="en-US" sz="2000" dirty="0" err="1" smtClean="0"/>
              <a:t>Oreilly</a:t>
            </a:r>
            <a:r>
              <a:rPr lang="en-GB" altLang="en-US" sz="2000" dirty="0" smtClean="0"/>
              <a:t> Website Pro server, </a:t>
            </a:r>
            <a:r>
              <a:rPr lang="en-GB" altLang="en-US" sz="2000" dirty="0" err="1" smtClean="0"/>
              <a:t>Caudium</a:t>
            </a:r>
            <a:r>
              <a:rPr lang="en-GB" altLang="en-US" sz="2000" dirty="0" smtClean="0"/>
              <a:t>, </a:t>
            </a:r>
            <a:r>
              <a:rPr lang="en-GB" altLang="en-US" sz="2000" dirty="0" err="1" smtClean="0"/>
              <a:t>Xitami</a:t>
            </a:r>
            <a:r>
              <a:rPr lang="en-GB" altLang="en-US" sz="2000" dirty="0" smtClean="0"/>
              <a:t>, </a:t>
            </a:r>
            <a:r>
              <a:rPr lang="en-GB" altLang="en-US" sz="2000" dirty="0" err="1" smtClean="0"/>
              <a:t>OmniHTTPd</a:t>
            </a:r>
            <a:r>
              <a:rPr lang="en-GB" altLang="en-US" sz="2000" dirty="0" smtClean="0"/>
              <a:t>, and many others. </a:t>
            </a:r>
          </a:p>
          <a:p>
            <a:pPr lvl="1" eaLnBrk="1" hangingPunct="1">
              <a:lnSpc>
                <a:spcPct val="90000"/>
              </a:lnSpc>
            </a:pPr>
            <a:endParaRPr lang="en-GB" altLang="en-US" sz="2000" dirty="0" smtClean="0"/>
          </a:p>
          <a:p>
            <a:pPr eaLnBrk="1" hangingPunct="1">
              <a:lnSpc>
                <a:spcPct val="90000"/>
              </a:lnSpc>
            </a:pPr>
            <a:r>
              <a:rPr lang="en-GB" altLang="en-US" dirty="0" smtClean="0"/>
              <a:t>For the majority of the servers PHP has a </a:t>
            </a:r>
            <a:r>
              <a:rPr lang="en-GB" altLang="en-US" u="sng" dirty="0" smtClean="0"/>
              <a:t>module</a:t>
            </a:r>
            <a:r>
              <a:rPr lang="en-GB" altLang="en-US" dirty="0" smtClean="0"/>
              <a:t>, for the others supporting the CGI standard, PHP can work as a CGI processor. </a:t>
            </a:r>
          </a:p>
        </p:txBody>
      </p:sp>
      <p:sp>
        <p:nvSpPr>
          <p:cNvPr id="2765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EAA2EA7-F1B6-46F2-A021-09588161B3E9}" type="slidenum">
              <a:rPr lang="en-GB" altLang="en-US" sz="1800" smtClean="0">
                <a:solidFill>
                  <a:srgbClr val="FFFFFF"/>
                </a:solidFill>
                <a:latin typeface="Times New Roman" panose="02020603050405020304" pitchFamily="18" charset="0"/>
              </a:rPr>
              <a:pPr>
                <a:spcBef>
                  <a:spcPct val="0"/>
                </a:spcBef>
                <a:buClrTx/>
                <a:buFontTx/>
                <a:buNone/>
              </a:pPr>
              <a:t>12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26EA924-9E63-9D47-8593-F2FF35825C29}"/>
              </a:ext>
            </a:extLst>
          </p:cNvPr>
          <p:cNvSpPr>
            <a:spLocks noGrp="1" noChangeArrowheads="1"/>
          </p:cNvSpPr>
          <p:nvPr>
            <p:ph type="title"/>
          </p:nvPr>
        </p:nvSpPr>
        <p:spPr/>
        <p:txBody>
          <a:bodyPr/>
          <a:lstStyle/>
          <a:p>
            <a:pPr eaLnBrk="1" fontAlgn="auto" hangingPunct="1">
              <a:spcAft>
                <a:spcPts val="0"/>
              </a:spcAft>
              <a:defRPr/>
            </a:pPr>
            <a:r>
              <a:rPr lang="en-GB"/>
              <a:t>PHP Support (ctd.)</a:t>
            </a:r>
          </a:p>
        </p:txBody>
      </p:sp>
      <p:sp>
        <p:nvSpPr>
          <p:cNvPr id="29699" name="Rectangle 3"/>
          <p:cNvSpPr>
            <a:spLocks noGrp="1"/>
          </p:cNvSpPr>
          <p:nvPr>
            <p:ph idx="1"/>
          </p:nvPr>
        </p:nvSpPr>
        <p:spPr/>
        <p:txBody>
          <a:bodyPr/>
          <a:lstStyle/>
          <a:p>
            <a:pPr eaLnBrk="1" hangingPunct="1">
              <a:lnSpc>
                <a:spcPct val="80000"/>
              </a:lnSpc>
            </a:pPr>
            <a:r>
              <a:rPr lang="en-GB" altLang="en-US" sz="2400" smtClean="0"/>
              <a:t>PHP offers the freedom to choose </a:t>
            </a:r>
          </a:p>
          <a:p>
            <a:pPr lvl="1" eaLnBrk="1" hangingPunct="1">
              <a:lnSpc>
                <a:spcPct val="80000"/>
              </a:lnSpc>
            </a:pPr>
            <a:r>
              <a:rPr lang="en-GB" altLang="en-US" smtClean="0"/>
              <a:t>an operating system and a web server. </a:t>
            </a:r>
          </a:p>
          <a:p>
            <a:pPr lvl="1" eaLnBrk="1" hangingPunct="1">
              <a:lnSpc>
                <a:spcPct val="80000"/>
              </a:lnSpc>
            </a:pPr>
            <a:r>
              <a:rPr lang="en-GB" altLang="en-US" smtClean="0"/>
              <a:t>procedural programming or object oriented programming, or a mixture of them. </a:t>
            </a:r>
          </a:p>
          <a:p>
            <a:pPr lvl="1" eaLnBrk="1" hangingPunct="1">
              <a:lnSpc>
                <a:spcPct val="80000"/>
              </a:lnSpc>
            </a:pPr>
            <a:r>
              <a:rPr lang="en-GB" altLang="en-US" smtClean="0"/>
              <a:t>PHP 5 introduces a </a:t>
            </a:r>
            <a:r>
              <a:rPr lang="en-GB" altLang="en-US" i="1" u="sng" smtClean="0"/>
              <a:t>complete object model</a:t>
            </a:r>
            <a:r>
              <a:rPr lang="en-GB" altLang="en-US" smtClean="0"/>
              <a:t>. </a:t>
            </a:r>
          </a:p>
          <a:p>
            <a:pPr eaLnBrk="1" hangingPunct="1">
              <a:lnSpc>
                <a:spcPct val="80000"/>
              </a:lnSpc>
            </a:pPr>
            <a:r>
              <a:rPr lang="en-GB" altLang="en-US" sz="2400" smtClean="0"/>
              <a:t>PHP can output </a:t>
            </a:r>
          </a:p>
          <a:p>
            <a:pPr lvl="1" eaLnBrk="1" hangingPunct="1">
              <a:lnSpc>
                <a:spcPct val="80000"/>
              </a:lnSpc>
            </a:pPr>
            <a:r>
              <a:rPr lang="en-GB" altLang="en-US" smtClean="0"/>
              <a:t>HTML or any text, such as XHTML or any other XML file</a:t>
            </a:r>
          </a:p>
          <a:p>
            <a:pPr lvl="1" eaLnBrk="1" hangingPunct="1">
              <a:lnSpc>
                <a:spcPct val="80000"/>
              </a:lnSpc>
            </a:pPr>
            <a:r>
              <a:rPr lang="en-GB" altLang="en-US" smtClean="0"/>
              <a:t>images </a:t>
            </a:r>
          </a:p>
          <a:p>
            <a:pPr lvl="1" eaLnBrk="1" hangingPunct="1">
              <a:lnSpc>
                <a:spcPct val="80000"/>
              </a:lnSpc>
            </a:pPr>
            <a:r>
              <a:rPr lang="en-GB" altLang="en-US" smtClean="0"/>
              <a:t>PDF files </a:t>
            </a:r>
          </a:p>
          <a:p>
            <a:pPr lvl="1" eaLnBrk="1" hangingPunct="1">
              <a:lnSpc>
                <a:spcPct val="80000"/>
              </a:lnSpc>
            </a:pPr>
            <a:r>
              <a:rPr lang="en-GB" altLang="en-US" smtClean="0"/>
              <a:t>Flash movies (using libswf and Ming) generated on the fly. </a:t>
            </a:r>
          </a:p>
          <a:p>
            <a:pPr lvl="1" eaLnBrk="1" hangingPunct="1">
              <a:lnSpc>
                <a:spcPct val="80000"/>
              </a:lnSpc>
            </a:pPr>
            <a:r>
              <a:rPr lang="en-GB" altLang="en-US" smtClean="0">
                <a:solidFill>
                  <a:schemeClr val="accent2"/>
                </a:solidFill>
              </a:rPr>
              <a:t>can autogenerate these files, and save them in the file system, instead of printing it out, forming a </a:t>
            </a:r>
            <a:r>
              <a:rPr lang="en-GB" altLang="en-US" b="1" i="1" smtClean="0">
                <a:solidFill>
                  <a:schemeClr val="accent2"/>
                </a:solidFill>
              </a:rPr>
              <a:t>server-side cache </a:t>
            </a:r>
            <a:r>
              <a:rPr lang="en-GB" altLang="en-US" smtClean="0">
                <a:solidFill>
                  <a:schemeClr val="accent2"/>
                </a:solidFill>
              </a:rPr>
              <a:t>for your dynamic content. </a:t>
            </a:r>
          </a:p>
        </p:txBody>
      </p:sp>
      <p:sp>
        <p:nvSpPr>
          <p:cNvPr id="2970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AE2371A-DD21-43DD-A386-096093140D94}" type="slidenum">
              <a:rPr lang="en-GB" altLang="en-US" sz="1800" smtClean="0">
                <a:solidFill>
                  <a:srgbClr val="FFFFFF"/>
                </a:solidFill>
                <a:latin typeface="Times New Roman" panose="02020603050405020304" pitchFamily="18" charset="0"/>
              </a:rPr>
              <a:pPr>
                <a:spcBef>
                  <a:spcPct val="0"/>
                </a:spcBef>
                <a:buClrTx/>
                <a:buFontTx/>
                <a:buNone/>
              </a:pPr>
              <a:t>13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AF3DF4C-DE62-6A4B-A88D-FBAE11C41CB6}"/>
              </a:ext>
            </a:extLst>
          </p:cNvPr>
          <p:cNvSpPr>
            <a:spLocks noGrp="1" noChangeArrowheads="1"/>
          </p:cNvSpPr>
          <p:nvPr>
            <p:ph type="title"/>
          </p:nvPr>
        </p:nvSpPr>
        <p:spPr/>
        <p:txBody>
          <a:bodyPr/>
          <a:lstStyle/>
          <a:p>
            <a:pPr eaLnBrk="1" fontAlgn="auto" hangingPunct="1">
              <a:spcAft>
                <a:spcPts val="0"/>
              </a:spcAft>
              <a:defRPr/>
            </a:pPr>
            <a:r>
              <a:rPr lang="en-GB"/>
              <a:t>Database Support</a:t>
            </a:r>
          </a:p>
        </p:txBody>
      </p:sp>
      <p:sp>
        <p:nvSpPr>
          <p:cNvPr id="31747" name="Rectangle 3"/>
          <p:cNvSpPr>
            <a:spLocks noGrp="1"/>
          </p:cNvSpPr>
          <p:nvPr>
            <p:ph idx="1"/>
          </p:nvPr>
        </p:nvSpPr>
        <p:spPr/>
        <p:txBody>
          <a:bodyPr>
            <a:normAutofit lnSpcReduction="10000"/>
          </a:bodyPr>
          <a:lstStyle/>
          <a:p>
            <a:pPr eaLnBrk="1" hangingPunct="1"/>
            <a:r>
              <a:rPr lang="en-GB" altLang="en-US" sz="2800" smtClean="0"/>
              <a:t>PHP supports a wide range of databases</a:t>
            </a:r>
          </a:p>
          <a:p>
            <a:pPr lvl="2" eaLnBrk="1" hangingPunct="1">
              <a:buFontTx/>
              <a:buNone/>
            </a:pPr>
            <a:r>
              <a:rPr lang="en-GB" altLang="en-US" sz="2000" smtClean="0"/>
              <a:t>Adabas D, 	InterBase, </a:t>
            </a:r>
          </a:p>
          <a:p>
            <a:pPr lvl="2" eaLnBrk="1" hangingPunct="1">
              <a:buFontTx/>
              <a:buNone/>
            </a:pPr>
            <a:r>
              <a:rPr lang="en-GB" altLang="en-US" sz="2000" b="1" smtClean="0"/>
              <a:t>PostgreSQL</a:t>
            </a:r>
            <a:r>
              <a:rPr lang="en-GB" altLang="en-US" sz="2000" smtClean="0"/>
              <a:t>, 	dBase, 		FrontBase,</a:t>
            </a:r>
          </a:p>
          <a:p>
            <a:pPr lvl="2" eaLnBrk="1" hangingPunct="1">
              <a:buFontTx/>
              <a:buNone/>
            </a:pPr>
            <a:r>
              <a:rPr lang="en-GB" altLang="en-US" sz="2000" smtClean="0"/>
              <a:t>SQLite, 		Empress, 	</a:t>
            </a:r>
            <a:r>
              <a:rPr lang="en-GB" altLang="en-US" sz="2000" b="1" smtClean="0"/>
              <a:t>mSQL</a:t>
            </a:r>
            <a:r>
              <a:rPr lang="en-GB" altLang="en-US" sz="2000" smtClean="0"/>
              <a:t>, </a:t>
            </a:r>
          </a:p>
          <a:p>
            <a:pPr lvl="2" eaLnBrk="1" hangingPunct="1">
              <a:buFontTx/>
              <a:buNone/>
            </a:pPr>
            <a:r>
              <a:rPr lang="en-GB" altLang="en-US" sz="2000" smtClean="0"/>
              <a:t>Solid, 		Sybase, 	FilePro (read-only)</a:t>
            </a:r>
          </a:p>
          <a:p>
            <a:pPr lvl="2" eaLnBrk="1" hangingPunct="1">
              <a:buFontTx/>
              <a:buNone/>
            </a:pPr>
            <a:r>
              <a:rPr lang="en-GB" altLang="en-US" sz="2000" smtClean="0"/>
              <a:t>Hyperwave,	</a:t>
            </a:r>
            <a:r>
              <a:rPr lang="en-GB" altLang="en-US" sz="2000" b="1" smtClean="0"/>
              <a:t>MySQL</a:t>
            </a:r>
            <a:r>
              <a:rPr lang="en-GB" altLang="en-US" sz="2000" smtClean="0"/>
              <a:t>,	Direct MS-SQL, </a:t>
            </a:r>
          </a:p>
          <a:p>
            <a:pPr lvl="2" eaLnBrk="1" hangingPunct="1">
              <a:buFontTx/>
              <a:buNone/>
            </a:pPr>
            <a:r>
              <a:rPr lang="en-GB" altLang="en-US" sz="2000" smtClean="0"/>
              <a:t>Velocis, 		IBM DB2,	ODBC, </a:t>
            </a:r>
          </a:p>
          <a:p>
            <a:pPr lvl="2" eaLnBrk="1" hangingPunct="1">
              <a:buFontTx/>
              <a:buNone/>
            </a:pPr>
            <a:r>
              <a:rPr lang="en-GB" altLang="en-US" sz="2000" smtClean="0"/>
              <a:t>Unix dbm, 	Informix, 	</a:t>
            </a:r>
            <a:r>
              <a:rPr lang="en-GB" altLang="en-US" sz="2000" b="1" smtClean="0"/>
              <a:t>Oracle </a:t>
            </a:r>
            <a:r>
              <a:rPr lang="en-GB" altLang="en-US" sz="2000" smtClean="0"/>
              <a:t>(OCI7 &amp; OCI8) </a:t>
            </a:r>
          </a:p>
          <a:p>
            <a:pPr lvl="2" eaLnBrk="1" hangingPunct="1">
              <a:buFontTx/>
              <a:buNone/>
            </a:pPr>
            <a:r>
              <a:rPr lang="en-GB" altLang="en-US" sz="2000" smtClean="0"/>
              <a:t>IngresOvrimos </a:t>
            </a:r>
          </a:p>
          <a:p>
            <a:pPr eaLnBrk="1" hangingPunct="1"/>
            <a:r>
              <a:rPr lang="en-GB" altLang="en-US" sz="2800" smtClean="0"/>
              <a:t>Writing a database-enabled web page is simple. </a:t>
            </a:r>
          </a:p>
          <a:p>
            <a:pPr eaLnBrk="1" hangingPunct="1"/>
            <a:endParaRPr lang="en-GB" altLang="en-US" sz="2800" smtClean="0"/>
          </a:p>
        </p:txBody>
      </p:sp>
      <p:sp>
        <p:nvSpPr>
          <p:cNvPr id="3174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5641A58-06E5-4DB3-BE6C-7A0C672DE182}" type="slidenum">
              <a:rPr lang="en-GB" altLang="en-US" sz="1800" smtClean="0">
                <a:solidFill>
                  <a:srgbClr val="FFFFFF"/>
                </a:solidFill>
                <a:latin typeface="Times New Roman" panose="02020603050405020304" pitchFamily="18" charset="0"/>
              </a:rPr>
              <a:pPr>
                <a:spcBef>
                  <a:spcPct val="0"/>
                </a:spcBef>
                <a:buClrTx/>
                <a:buFontTx/>
                <a:buNone/>
              </a:pPr>
              <a:t>14</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9387746-03A3-1C40-894C-3A670BF485E9}"/>
              </a:ext>
            </a:extLst>
          </p:cNvPr>
          <p:cNvSpPr>
            <a:spLocks noGrp="1" noChangeArrowheads="1"/>
          </p:cNvSpPr>
          <p:nvPr>
            <p:ph type="title"/>
          </p:nvPr>
        </p:nvSpPr>
        <p:spPr/>
        <p:txBody>
          <a:bodyPr/>
          <a:lstStyle/>
          <a:p>
            <a:pPr eaLnBrk="1" fontAlgn="auto" hangingPunct="1">
              <a:spcAft>
                <a:spcPts val="0"/>
              </a:spcAft>
              <a:defRPr/>
            </a:pPr>
            <a:r>
              <a:rPr lang="en-GB"/>
              <a:t>Other PHP Supported Features</a:t>
            </a:r>
          </a:p>
        </p:txBody>
      </p:sp>
      <p:sp>
        <p:nvSpPr>
          <p:cNvPr id="33795" name="Rectangle 3"/>
          <p:cNvSpPr>
            <a:spLocks noGrp="1"/>
          </p:cNvSpPr>
          <p:nvPr>
            <p:ph idx="1"/>
          </p:nvPr>
        </p:nvSpPr>
        <p:spPr/>
        <p:txBody>
          <a:bodyPr>
            <a:normAutofit fontScale="92500" lnSpcReduction="20000"/>
          </a:bodyPr>
          <a:lstStyle/>
          <a:p>
            <a:pPr eaLnBrk="1" hangingPunct="1">
              <a:lnSpc>
                <a:spcPct val="80000"/>
              </a:lnSpc>
            </a:pPr>
            <a:r>
              <a:rPr lang="en-GB" altLang="en-US" sz="2300" smtClean="0"/>
              <a:t>Talking to other services using protocols such as LDAP, IMAP, SNMP, NNTP, POP3, HTTP, COM</a:t>
            </a:r>
          </a:p>
          <a:p>
            <a:pPr eaLnBrk="1" hangingPunct="1">
              <a:lnSpc>
                <a:spcPct val="80000"/>
              </a:lnSpc>
            </a:pPr>
            <a:r>
              <a:rPr lang="en-GB" altLang="en-US" sz="2300" smtClean="0"/>
              <a:t>Support for the WDDX complex data exchange between virtually all Web programming languages.</a:t>
            </a:r>
          </a:p>
          <a:p>
            <a:pPr eaLnBrk="1" hangingPunct="1">
              <a:lnSpc>
                <a:spcPct val="80000"/>
              </a:lnSpc>
            </a:pPr>
            <a:r>
              <a:rPr lang="en-GB" altLang="en-US" sz="2300" smtClean="0"/>
              <a:t>Support for instantiation of Java objects and using them transparently as PHP objects. </a:t>
            </a:r>
          </a:p>
          <a:p>
            <a:pPr eaLnBrk="1" hangingPunct="1">
              <a:lnSpc>
                <a:spcPct val="80000"/>
              </a:lnSpc>
            </a:pPr>
            <a:r>
              <a:rPr lang="en-GB" altLang="en-US" sz="2300" smtClean="0"/>
              <a:t>Can use php CORBA extension to access remote objects. </a:t>
            </a:r>
          </a:p>
          <a:p>
            <a:pPr eaLnBrk="1" hangingPunct="1">
              <a:lnSpc>
                <a:spcPct val="80000"/>
              </a:lnSpc>
            </a:pPr>
            <a:r>
              <a:rPr lang="en-GB" altLang="en-US" sz="2300" smtClean="0"/>
              <a:t>Text processing features, from the POSIX Extended or Perl regular expressions to parsing XML documents.</a:t>
            </a:r>
          </a:p>
          <a:p>
            <a:pPr eaLnBrk="1" hangingPunct="1">
              <a:lnSpc>
                <a:spcPct val="80000"/>
              </a:lnSpc>
            </a:pPr>
            <a:r>
              <a:rPr lang="en-GB" altLang="en-US" sz="2300" smtClean="0"/>
              <a:t>While using PHP in the e-commerce field, you'll find the Cybercash payment, CyberMUT, VeriSign Payflow Pro and MCVE functions useful for your online payment programs. </a:t>
            </a:r>
          </a:p>
          <a:p>
            <a:pPr eaLnBrk="1" hangingPunct="1">
              <a:lnSpc>
                <a:spcPct val="80000"/>
              </a:lnSpc>
            </a:pPr>
            <a:r>
              <a:rPr lang="en-GB" altLang="en-US" sz="2300" smtClean="0"/>
              <a:t>Other extensions include the </a:t>
            </a:r>
            <a:r>
              <a:rPr lang="en-GB" altLang="en-US" sz="2300" i="1" smtClean="0"/>
              <a:t>mnoGoSearch </a:t>
            </a:r>
            <a:r>
              <a:rPr lang="en-GB" altLang="en-US" sz="2300" smtClean="0"/>
              <a:t>search engine functions, the IRC Gateway functions, many compression utilities (gzip, bz2), calendar conversion, translation... </a:t>
            </a:r>
          </a:p>
        </p:txBody>
      </p:sp>
      <p:sp>
        <p:nvSpPr>
          <p:cNvPr id="3379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C6B6FDF-0137-4D94-AD1A-4015D017198F}" type="slidenum">
              <a:rPr lang="en-GB" altLang="en-US" sz="1800" smtClean="0">
                <a:solidFill>
                  <a:srgbClr val="FFFFFF"/>
                </a:solidFill>
                <a:latin typeface="Times New Roman" panose="02020603050405020304" pitchFamily="18" charset="0"/>
              </a:rPr>
              <a:pPr>
                <a:spcBef>
                  <a:spcPct val="0"/>
                </a:spcBef>
                <a:buClrTx/>
                <a:buFontTx/>
                <a:buNone/>
              </a:pPr>
              <a:t>15</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4DCE268-A5ED-B14B-9DD5-E53199929E58}"/>
              </a:ext>
            </a:extLst>
          </p:cNvPr>
          <p:cNvSpPr>
            <a:spLocks noGrp="1" noChangeArrowheads="1"/>
          </p:cNvSpPr>
          <p:nvPr>
            <p:ph type="title"/>
          </p:nvPr>
        </p:nvSpPr>
        <p:spPr/>
        <p:txBody>
          <a:bodyPr/>
          <a:lstStyle/>
          <a:p>
            <a:pPr eaLnBrk="1" fontAlgn="auto" hangingPunct="1">
              <a:spcAft>
                <a:spcPts val="0"/>
              </a:spcAft>
              <a:defRPr/>
            </a:pPr>
            <a:r>
              <a:rPr lang="en-GB"/>
              <a:t>Web Server with PHP Support</a:t>
            </a:r>
          </a:p>
        </p:txBody>
      </p:sp>
      <p:sp>
        <p:nvSpPr>
          <p:cNvPr id="35843" name="Rectangle 3"/>
          <p:cNvSpPr>
            <a:spLocks noGrp="1"/>
          </p:cNvSpPr>
          <p:nvPr>
            <p:ph idx="1"/>
          </p:nvPr>
        </p:nvSpPr>
        <p:spPr/>
        <p:txBody>
          <a:bodyPr>
            <a:normAutofit fontScale="92500"/>
          </a:bodyPr>
          <a:lstStyle/>
          <a:p>
            <a:pPr eaLnBrk="1" hangingPunct="1">
              <a:lnSpc>
                <a:spcPct val="80000"/>
              </a:lnSpc>
            </a:pPr>
            <a:r>
              <a:rPr lang="en-GB" altLang="en-US" sz="2800" smtClean="0"/>
              <a:t>Default PHP files extension is</a:t>
            </a:r>
            <a:r>
              <a:rPr lang="en-GB" altLang="en-US" sz="2800" b="1" u="sng" smtClean="0"/>
              <a:t> </a:t>
            </a:r>
            <a:r>
              <a:rPr lang="en-GB" altLang="en-US" sz="2800" b="1" i="1" u="sng" smtClean="0"/>
              <a:t>.php</a:t>
            </a:r>
          </a:p>
          <a:p>
            <a:pPr eaLnBrk="1" hangingPunct="1">
              <a:lnSpc>
                <a:spcPct val="80000"/>
              </a:lnSpc>
            </a:pPr>
            <a:r>
              <a:rPr lang="en-GB" altLang="en-US" sz="2800" smtClean="0"/>
              <a:t>PHP is installed in a PHP supported server</a:t>
            </a:r>
          </a:p>
          <a:p>
            <a:pPr lvl="1" eaLnBrk="1" hangingPunct="1">
              <a:lnSpc>
                <a:spcPct val="80000"/>
              </a:lnSpc>
            </a:pPr>
            <a:r>
              <a:rPr lang="en-GB" altLang="en-US" sz="2400" smtClean="0"/>
              <a:t>put php files in your web directory and the server will automatically parse them for you </a:t>
            </a:r>
          </a:p>
          <a:p>
            <a:pPr lvl="1" eaLnBrk="1" hangingPunct="1">
              <a:lnSpc>
                <a:spcPct val="80000"/>
              </a:lnSpc>
            </a:pPr>
            <a:r>
              <a:rPr lang="en-GB" altLang="en-US" sz="2400" smtClean="0"/>
              <a:t>no compilation or installation of extra tools is needed</a:t>
            </a:r>
          </a:p>
          <a:p>
            <a:pPr eaLnBrk="1" hangingPunct="1">
              <a:lnSpc>
                <a:spcPct val="80000"/>
              </a:lnSpc>
            </a:pPr>
            <a:r>
              <a:rPr lang="en-GB" altLang="en-US" sz="2800" smtClean="0"/>
              <a:t>PHP-enabled files are HTML files with magical tags that let you do all sorts of things.</a:t>
            </a:r>
          </a:p>
          <a:p>
            <a:pPr eaLnBrk="1" hangingPunct="1">
              <a:lnSpc>
                <a:spcPct val="80000"/>
              </a:lnSpc>
            </a:pPr>
            <a:r>
              <a:rPr lang="en-GB" altLang="en-US" sz="2800" smtClean="0"/>
              <a:t>Tools needed are:</a:t>
            </a:r>
          </a:p>
          <a:p>
            <a:pPr lvl="1" eaLnBrk="1" hangingPunct="1">
              <a:lnSpc>
                <a:spcPct val="80000"/>
              </a:lnSpc>
            </a:pPr>
            <a:r>
              <a:rPr lang="en-GB" altLang="en-US" sz="2400" smtClean="0"/>
              <a:t>a web server, such as </a:t>
            </a:r>
            <a:r>
              <a:rPr lang="en-GB" altLang="en-US" sz="2400" smtClean="0">
                <a:hlinkClick r:id="rId3"/>
              </a:rPr>
              <a:t>Apache</a:t>
            </a:r>
            <a:r>
              <a:rPr lang="en-GB" altLang="en-US" sz="2400" smtClean="0"/>
              <a:t>, and </a:t>
            </a:r>
            <a:r>
              <a:rPr lang="en-GB" altLang="en-US" sz="2400" smtClean="0">
                <a:hlinkClick r:id="rId4"/>
              </a:rPr>
              <a:t>PHP</a:t>
            </a:r>
            <a:r>
              <a:rPr lang="en-GB" altLang="en-US" sz="2400" smtClean="0"/>
              <a:t>. </a:t>
            </a:r>
          </a:p>
          <a:p>
            <a:pPr lvl="1" eaLnBrk="1" hangingPunct="1">
              <a:lnSpc>
                <a:spcPct val="80000"/>
              </a:lnSpc>
            </a:pPr>
            <a:r>
              <a:rPr lang="en-GB" altLang="en-US" sz="2400" smtClean="0"/>
              <a:t>a database, such as </a:t>
            </a:r>
            <a:r>
              <a:rPr lang="en-GB" altLang="en-US" sz="2400" smtClean="0">
                <a:hlinkClick r:id="rId5"/>
              </a:rPr>
              <a:t>MySQL</a:t>
            </a:r>
            <a:r>
              <a:rPr lang="en-GB" altLang="en-US" sz="2400" smtClean="0"/>
              <a:t>. </a:t>
            </a:r>
          </a:p>
        </p:txBody>
      </p:sp>
      <p:sp>
        <p:nvSpPr>
          <p:cNvPr id="3584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B6390CA-6D5E-46A2-9245-AB7F60D46116}" type="slidenum">
              <a:rPr lang="en-GB" altLang="en-US" sz="1800" smtClean="0">
                <a:solidFill>
                  <a:srgbClr val="FFFFFF"/>
                </a:solidFill>
                <a:latin typeface="Times New Roman" panose="02020603050405020304" pitchFamily="18" charset="0"/>
              </a:rPr>
              <a:pPr>
                <a:spcBef>
                  <a:spcPct val="0"/>
                </a:spcBef>
                <a:buClrTx/>
                <a:buFontTx/>
                <a:buNone/>
              </a:pPr>
              <a:t>16</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ChangeArrowheads="1"/>
          </p:cNvSpPr>
          <p:nvPr/>
        </p:nvSpPr>
        <p:spPr bwMode="auto">
          <a:xfrm>
            <a:off x="1547813" y="3357563"/>
            <a:ext cx="6192837" cy="431800"/>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GB" altLang="en-US" sz="2400">
              <a:latin typeface="Times New Roman" panose="02020603050405020304" pitchFamily="18" charset="0"/>
            </a:endParaRPr>
          </a:p>
        </p:txBody>
      </p:sp>
      <p:sp>
        <p:nvSpPr>
          <p:cNvPr id="20484" name="Rectangle 3">
            <a:extLst>
              <a:ext uri="{FF2B5EF4-FFF2-40B4-BE49-F238E27FC236}">
                <a16:creationId xmlns:a16="http://schemas.microsoft.com/office/drawing/2014/main" id="{05803121-C420-1743-90FA-6069EA2475B0}"/>
              </a:ext>
            </a:extLst>
          </p:cNvPr>
          <p:cNvSpPr>
            <a:spLocks noGrp="1" noChangeArrowheads="1"/>
          </p:cNvSpPr>
          <p:nvPr>
            <p:ph type="title"/>
          </p:nvPr>
        </p:nvSpPr>
        <p:spPr>
          <a:xfrm>
            <a:off x="685800" y="404813"/>
            <a:ext cx="7772400" cy="1143000"/>
          </a:xfrm>
        </p:spPr>
        <p:txBody>
          <a:bodyPr>
            <a:normAutofit/>
          </a:bodyPr>
          <a:lstStyle/>
          <a:p>
            <a:pPr eaLnBrk="1" fontAlgn="auto" hangingPunct="1">
              <a:spcAft>
                <a:spcPts val="0"/>
              </a:spcAft>
              <a:defRPr/>
            </a:pPr>
            <a:r>
              <a:rPr lang="en-GB" sz="4000"/>
              <a:t>Hello.php	Simple PHP Example</a:t>
            </a:r>
          </a:p>
        </p:txBody>
      </p:sp>
      <p:sp>
        <p:nvSpPr>
          <p:cNvPr id="37892" name="Rectangle 4"/>
          <p:cNvSpPr>
            <a:spLocks noGrp="1"/>
          </p:cNvSpPr>
          <p:nvPr>
            <p:ph idx="1"/>
          </p:nvPr>
        </p:nvSpPr>
        <p:spPr>
          <a:xfrm>
            <a:off x="611188" y="1557338"/>
            <a:ext cx="8281987" cy="4833937"/>
          </a:xfrm>
        </p:spPr>
        <p:txBody>
          <a:bodyPr>
            <a:normAutofit fontScale="92500" lnSpcReduction="10000"/>
          </a:bodyPr>
          <a:lstStyle/>
          <a:p>
            <a:pPr eaLnBrk="1" hangingPunct="1">
              <a:lnSpc>
                <a:spcPct val="80000"/>
              </a:lnSpc>
              <a:buFontTx/>
              <a:buNone/>
            </a:pPr>
            <a:r>
              <a:rPr lang="en-GB" altLang="en-US" sz="2400" dirty="0" smtClean="0"/>
              <a:t>&lt;html&gt; </a:t>
            </a:r>
          </a:p>
          <a:p>
            <a:pPr eaLnBrk="1" hangingPunct="1">
              <a:lnSpc>
                <a:spcPct val="80000"/>
              </a:lnSpc>
              <a:buFontTx/>
              <a:buNone/>
            </a:pPr>
            <a:r>
              <a:rPr lang="en-GB" altLang="en-US" sz="2400" dirty="0" smtClean="0"/>
              <a:t>	&lt;head&gt; </a:t>
            </a:r>
          </a:p>
          <a:p>
            <a:pPr eaLnBrk="1" hangingPunct="1">
              <a:lnSpc>
                <a:spcPct val="80000"/>
              </a:lnSpc>
              <a:buFontTx/>
              <a:buNone/>
            </a:pPr>
            <a:r>
              <a:rPr lang="en-GB" altLang="en-US" sz="2400" dirty="0" smtClean="0"/>
              <a:t>		&lt;title&gt;PHP Example&lt;/title&gt; </a:t>
            </a:r>
          </a:p>
          <a:p>
            <a:pPr eaLnBrk="1" hangingPunct="1">
              <a:lnSpc>
                <a:spcPct val="80000"/>
              </a:lnSpc>
              <a:buFontTx/>
              <a:buNone/>
            </a:pPr>
            <a:r>
              <a:rPr lang="en-GB" altLang="en-US" sz="2400" dirty="0" smtClean="0"/>
              <a:t>	&lt;/head&gt; </a:t>
            </a:r>
          </a:p>
          <a:p>
            <a:pPr eaLnBrk="1" hangingPunct="1">
              <a:lnSpc>
                <a:spcPct val="80000"/>
              </a:lnSpc>
              <a:buFontTx/>
              <a:buNone/>
            </a:pPr>
            <a:r>
              <a:rPr lang="en-GB" altLang="en-US" sz="2400" dirty="0" smtClean="0"/>
              <a:t>	&lt;body&gt; </a:t>
            </a:r>
          </a:p>
          <a:p>
            <a:pPr eaLnBrk="1" hangingPunct="1">
              <a:lnSpc>
                <a:spcPct val="80000"/>
              </a:lnSpc>
              <a:buFontTx/>
              <a:buNone/>
            </a:pPr>
            <a:r>
              <a:rPr lang="en-GB" altLang="en-US" sz="2400" dirty="0" smtClean="0"/>
              <a:t>          </a:t>
            </a:r>
            <a:r>
              <a:rPr lang="en-GB" altLang="en-US" sz="2400" b="1" dirty="0" smtClean="0">
                <a:solidFill>
                  <a:srgbClr val="FF3300"/>
                </a:solidFill>
              </a:rPr>
              <a:t>&lt;?php  </a:t>
            </a:r>
            <a:r>
              <a:rPr lang="en-GB" altLang="en-US" sz="2400" b="1" dirty="0" smtClean="0">
                <a:solidFill>
                  <a:schemeClr val="accent2"/>
                </a:solidFill>
              </a:rPr>
              <a:t>echo</a:t>
            </a:r>
            <a:r>
              <a:rPr lang="en-GB" altLang="en-US" sz="2400" b="1" dirty="0" smtClean="0"/>
              <a:t> “&lt;p&gt;My first PHP script&lt;/p&gt;”;</a:t>
            </a:r>
            <a:r>
              <a:rPr lang="en-GB" altLang="en-US" sz="2400" b="1" dirty="0" smtClean="0">
                <a:solidFill>
                  <a:srgbClr val="FF3300"/>
                </a:solidFill>
              </a:rPr>
              <a:t> ?&gt;</a:t>
            </a:r>
            <a:r>
              <a:rPr lang="en-GB" altLang="en-US" sz="2400" b="1" dirty="0" smtClean="0"/>
              <a:t> </a:t>
            </a:r>
          </a:p>
          <a:p>
            <a:pPr eaLnBrk="1" hangingPunct="1">
              <a:lnSpc>
                <a:spcPct val="80000"/>
              </a:lnSpc>
              <a:buFontTx/>
              <a:buNone/>
            </a:pPr>
            <a:endParaRPr lang="en-GB" altLang="en-US" sz="2400" b="1" dirty="0" smtClean="0"/>
          </a:p>
          <a:p>
            <a:pPr eaLnBrk="1" hangingPunct="1">
              <a:lnSpc>
                <a:spcPct val="80000"/>
              </a:lnSpc>
              <a:buFontTx/>
              <a:buNone/>
            </a:pPr>
            <a:r>
              <a:rPr lang="en-GB" altLang="en-US" sz="2400" dirty="0" smtClean="0"/>
              <a:t>	&lt;/body&gt; </a:t>
            </a:r>
          </a:p>
          <a:p>
            <a:pPr eaLnBrk="1" hangingPunct="1">
              <a:lnSpc>
                <a:spcPct val="80000"/>
              </a:lnSpc>
              <a:buFontTx/>
              <a:buNone/>
            </a:pPr>
            <a:r>
              <a:rPr lang="en-GB" altLang="en-US" sz="2400" dirty="0" smtClean="0"/>
              <a:t>&lt;/html&gt; </a:t>
            </a:r>
          </a:p>
          <a:p>
            <a:pPr eaLnBrk="1" hangingPunct="1">
              <a:lnSpc>
                <a:spcPct val="80000"/>
              </a:lnSpc>
              <a:buFontTx/>
              <a:buNone/>
            </a:pPr>
            <a:endParaRPr lang="en-GB" altLang="en-US" sz="2400" dirty="0" smtClean="0"/>
          </a:p>
          <a:p>
            <a:pPr eaLnBrk="1" hangingPunct="1">
              <a:lnSpc>
                <a:spcPct val="80000"/>
              </a:lnSpc>
              <a:buFontTx/>
              <a:buNone/>
            </a:pPr>
            <a:r>
              <a:rPr lang="en-GB" altLang="en-US" sz="4000" dirty="0" smtClean="0"/>
              <a:t>	put </a:t>
            </a:r>
            <a:r>
              <a:rPr lang="en-GB" altLang="en-US" sz="4000" b="1" i="1" dirty="0" err="1" smtClean="0"/>
              <a:t>hello.php</a:t>
            </a:r>
            <a:r>
              <a:rPr lang="en-GB" altLang="en-US" sz="4000" b="1" i="1" dirty="0" smtClean="0"/>
              <a:t> </a:t>
            </a:r>
            <a:r>
              <a:rPr lang="en-GB" altLang="en-US" sz="4000" dirty="0" smtClean="0"/>
              <a:t>in your web server's root directory (</a:t>
            </a:r>
            <a:r>
              <a:rPr lang="en-GB" altLang="en-US" sz="4000" i="1" dirty="0" smtClean="0"/>
              <a:t>DOCUMENT_ROOT</a:t>
            </a:r>
            <a:r>
              <a:rPr lang="en-GB" altLang="en-US" sz="4000" dirty="0" smtClean="0"/>
              <a:t>) </a:t>
            </a:r>
          </a:p>
        </p:txBody>
      </p:sp>
      <p:sp>
        <p:nvSpPr>
          <p:cNvPr id="37893"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579BBBE-CD06-41CC-920B-FEB256C105F1}" type="slidenum">
              <a:rPr lang="en-GB" altLang="en-US" sz="1800" smtClean="0">
                <a:solidFill>
                  <a:srgbClr val="FFFFFF"/>
                </a:solidFill>
                <a:latin typeface="Times New Roman" panose="02020603050405020304" pitchFamily="18" charset="0"/>
              </a:rPr>
              <a:pPr>
                <a:spcBef>
                  <a:spcPct val="0"/>
                </a:spcBef>
                <a:buClrTx/>
                <a:buFontTx/>
                <a:buNone/>
              </a:pPr>
              <a:t>17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BC90662-1DB7-3742-B7CF-A6A8E13286BA}"/>
              </a:ext>
            </a:extLst>
          </p:cNvPr>
          <p:cNvSpPr>
            <a:spLocks noGrp="1" noChangeArrowheads="1"/>
          </p:cNvSpPr>
          <p:nvPr>
            <p:ph type="title"/>
          </p:nvPr>
        </p:nvSpPr>
        <p:spPr>
          <a:xfrm>
            <a:off x="685800" y="404813"/>
            <a:ext cx="7772400" cy="1143000"/>
          </a:xfrm>
        </p:spPr>
        <p:txBody>
          <a:bodyPr>
            <a:normAutofit/>
          </a:bodyPr>
          <a:lstStyle/>
          <a:p>
            <a:pPr eaLnBrk="1" fontAlgn="auto" hangingPunct="1">
              <a:spcAft>
                <a:spcPts val="0"/>
              </a:spcAft>
              <a:defRPr/>
            </a:pPr>
            <a:r>
              <a:rPr lang="en-GB" sz="4000"/>
              <a:t>Hello.php	Simple PHP Example</a:t>
            </a:r>
          </a:p>
        </p:txBody>
      </p:sp>
      <p:sp>
        <p:nvSpPr>
          <p:cNvPr id="39939" name="Rectangle 3"/>
          <p:cNvSpPr>
            <a:spLocks noGrp="1"/>
          </p:cNvSpPr>
          <p:nvPr>
            <p:ph idx="1"/>
          </p:nvPr>
        </p:nvSpPr>
        <p:spPr>
          <a:xfrm>
            <a:off x="611188" y="1557338"/>
            <a:ext cx="8281987" cy="4833937"/>
          </a:xfrm>
        </p:spPr>
        <p:txBody>
          <a:bodyPr/>
          <a:lstStyle/>
          <a:p>
            <a:pPr eaLnBrk="1" hangingPunct="1">
              <a:lnSpc>
                <a:spcPct val="80000"/>
              </a:lnSpc>
              <a:buFontTx/>
              <a:buNone/>
            </a:pPr>
            <a:r>
              <a:rPr lang="en-GB" altLang="en-US" sz="2800" smtClean="0"/>
              <a:t>	Use browser to access the file with web server's URL, </a:t>
            </a:r>
            <a:r>
              <a:rPr lang="en-GB" altLang="en-US" sz="2800" b="1" i="1" smtClean="0"/>
              <a:t>http://localhost/hello.php</a:t>
            </a:r>
            <a:r>
              <a:rPr lang="en-GB" altLang="en-US" sz="2800" b="1" smtClean="0"/>
              <a:t> </a:t>
            </a:r>
            <a:r>
              <a:rPr lang="en-GB" altLang="en-US" sz="2800" smtClean="0"/>
              <a:t>or </a:t>
            </a:r>
            <a:r>
              <a:rPr lang="en-GB" altLang="en-US" sz="2800" b="1" i="1" smtClean="0"/>
              <a:t>http://127.0.0.1/hello.php</a:t>
            </a:r>
            <a:r>
              <a:rPr lang="en-GB" altLang="en-US" sz="2800" b="1" smtClean="0"/>
              <a:t> </a:t>
            </a:r>
          </a:p>
          <a:p>
            <a:pPr eaLnBrk="1" hangingPunct="1">
              <a:lnSpc>
                <a:spcPct val="80000"/>
              </a:lnSpc>
              <a:buFontTx/>
              <a:buNone/>
            </a:pPr>
            <a:r>
              <a:rPr lang="en-GB" altLang="en-US" sz="2800" smtClean="0"/>
              <a:t>	This file will be parsed by PHP and the following output will be sent to your browser: </a:t>
            </a:r>
          </a:p>
          <a:p>
            <a:pPr eaLnBrk="1" hangingPunct="1">
              <a:lnSpc>
                <a:spcPct val="80000"/>
              </a:lnSpc>
              <a:buFontTx/>
              <a:buNone/>
            </a:pPr>
            <a:endParaRPr lang="en-GB" altLang="en-US" sz="2400" smtClean="0"/>
          </a:p>
          <a:p>
            <a:pPr lvl="1" eaLnBrk="1" hangingPunct="1">
              <a:lnSpc>
                <a:spcPct val="80000"/>
              </a:lnSpc>
              <a:buFontTx/>
              <a:buNone/>
            </a:pPr>
            <a:r>
              <a:rPr lang="en-GB" altLang="en-US" smtClean="0"/>
              <a:t>&lt;html&gt; </a:t>
            </a:r>
          </a:p>
          <a:p>
            <a:pPr lvl="1" eaLnBrk="1" hangingPunct="1">
              <a:lnSpc>
                <a:spcPct val="80000"/>
              </a:lnSpc>
              <a:buFontTx/>
              <a:buNone/>
            </a:pPr>
            <a:r>
              <a:rPr lang="en-GB" altLang="en-US" smtClean="0"/>
              <a:t>	&lt;head&gt; </a:t>
            </a:r>
          </a:p>
          <a:p>
            <a:pPr lvl="1" eaLnBrk="1" hangingPunct="1">
              <a:lnSpc>
                <a:spcPct val="80000"/>
              </a:lnSpc>
              <a:buFontTx/>
              <a:buNone/>
            </a:pPr>
            <a:r>
              <a:rPr lang="en-GB" altLang="en-US" smtClean="0"/>
              <a:t>		&lt;title&gt;PHP Example&lt;/title&gt; </a:t>
            </a:r>
          </a:p>
          <a:p>
            <a:pPr lvl="1" eaLnBrk="1" hangingPunct="1">
              <a:lnSpc>
                <a:spcPct val="80000"/>
              </a:lnSpc>
              <a:buFontTx/>
              <a:buNone/>
            </a:pPr>
            <a:r>
              <a:rPr lang="en-GB" altLang="en-US" smtClean="0"/>
              <a:t>	&lt;/head&gt; </a:t>
            </a:r>
          </a:p>
          <a:p>
            <a:pPr lvl="1" eaLnBrk="1" hangingPunct="1">
              <a:lnSpc>
                <a:spcPct val="80000"/>
              </a:lnSpc>
              <a:buFontTx/>
              <a:buNone/>
            </a:pPr>
            <a:r>
              <a:rPr lang="en-GB" altLang="en-US" smtClean="0"/>
              <a:t>	&lt;body&gt; </a:t>
            </a:r>
          </a:p>
          <a:p>
            <a:pPr lvl="1" eaLnBrk="1" hangingPunct="1">
              <a:lnSpc>
                <a:spcPct val="80000"/>
              </a:lnSpc>
              <a:buFontTx/>
              <a:buNone/>
            </a:pPr>
            <a:r>
              <a:rPr lang="en-GB" altLang="en-US" b="1" smtClean="0"/>
              <a:t>		&lt;p&gt;My first PHP script&lt;/p&gt;</a:t>
            </a:r>
          </a:p>
          <a:p>
            <a:pPr lvl="1" eaLnBrk="1" hangingPunct="1">
              <a:lnSpc>
                <a:spcPct val="80000"/>
              </a:lnSpc>
              <a:buFontTx/>
              <a:buNone/>
            </a:pPr>
            <a:r>
              <a:rPr lang="en-GB" altLang="en-US" smtClean="0"/>
              <a:t>	&lt;/body&gt; </a:t>
            </a:r>
          </a:p>
          <a:p>
            <a:pPr lvl="1" eaLnBrk="1" hangingPunct="1">
              <a:lnSpc>
                <a:spcPct val="80000"/>
              </a:lnSpc>
              <a:buFontTx/>
              <a:buNone/>
            </a:pPr>
            <a:r>
              <a:rPr lang="en-GB" altLang="en-US" smtClean="0"/>
              <a:t>&lt;/html&gt; </a:t>
            </a:r>
          </a:p>
        </p:txBody>
      </p:sp>
      <p:sp>
        <p:nvSpPr>
          <p:cNvPr id="39941"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4D937DE-E81D-4E88-8188-C31CA88CAEA3}" type="slidenum">
              <a:rPr lang="en-GB" altLang="en-US" sz="1800" smtClean="0">
                <a:solidFill>
                  <a:srgbClr val="FFFFFF"/>
                </a:solidFill>
                <a:latin typeface="Times New Roman" panose="02020603050405020304" pitchFamily="18" charset="0"/>
              </a:rPr>
              <a:pPr>
                <a:spcBef>
                  <a:spcPct val="0"/>
                </a:spcBef>
                <a:buClrTx/>
                <a:buFontTx/>
                <a:buNone/>
              </a:pPr>
              <a:t>18</a:t>
            </a:fld>
            <a:endParaRPr lang="en-GB" altLang="en-US" sz="1800" smtClean="0">
              <a:solidFill>
                <a:srgbClr val="FFFFFF"/>
              </a:solidFill>
              <a:latin typeface="Times New Roman" panose="02020603050405020304" pitchFamily="18" charset="0"/>
            </a:endParaRPr>
          </a:p>
        </p:txBody>
      </p:sp>
      <p:sp>
        <p:nvSpPr>
          <p:cNvPr id="39940" name="Rectangle 4"/>
          <p:cNvSpPr>
            <a:spLocks noChangeArrowheads="1"/>
          </p:cNvSpPr>
          <p:nvPr/>
        </p:nvSpPr>
        <p:spPr bwMode="auto">
          <a:xfrm>
            <a:off x="1547813" y="5300663"/>
            <a:ext cx="3384550" cy="287337"/>
          </a:xfrm>
          <a:prstGeom prst="rect">
            <a:avLst/>
          </a:prstGeom>
          <a:solidFill>
            <a:schemeClr val="accent1">
              <a:alpha val="50195"/>
            </a:schemeClr>
          </a:solidFill>
          <a:ln w="9525">
            <a:solidFill>
              <a:schemeClr val="tx1"/>
            </a:solidFill>
            <a:miter lim="800000"/>
            <a:headEnd/>
            <a:tailEnd/>
          </a:ln>
        </p:spPr>
        <p:txBody>
          <a:bodyPr wrap="none" anchor="ct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endParaRPr lang="en-GB" altLang="en-US" sz="240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0F992C7-8FAC-1B47-9EC2-15F8C834BE04}"/>
              </a:ext>
            </a:extLst>
          </p:cNvPr>
          <p:cNvSpPr>
            <a:spLocks noGrp="1" noChangeArrowheads="1"/>
          </p:cNvSpPr>
          <p:nvPr>
            <p:ph type="title"/>
          </p:nvPr>
        </p:nvSpPr>
        <p:spPr>
          <a:xfrm>
            <a:off x="539750" y="609600"/>
            <a:ext cx="8062913" cy="1143000"/>
          </a:xfrm>
        </p:spPr>
        <p:txBody>
          <a:bodyPr>
            <a:normAutofit fontScale="90000"/>
          </a:bodyPr>
          <a:lstStyle/>
          <a:p>
            <a:pPr eaLnBrk="1" fontAlgn="auto" hangingPunct="1">
              <a:spcAft>
                <a:spcPts val="0"/>
              </a:spcAft>
              <a:defRPr/>
            </a:pPr>
            <a:r>
              <a:rPr lang="en-GB" sz="4000" b="1"/>
              <a:t>Get System Information from PHP</a:t>
            </a:r>
            <a:endParaRPr lang="en-GB" sz="4000"/>
          </a:p>
        </p:txBody>
      </p:sp>
      <p:sp>
        <p:nvSpPr>
          <p:cNvPr id="41987" name="Rectangle 3"/>
          <p:cNvSpPr>
            <a:spLocks noGrp="1"/>
          </p:cNvSpPr>
          <p:nvPr>
            <p:ph idx="1"/>
          </p:nvPr>
        </p:nvSpPr>
        <p:spPr>
          <a:xfrm>
            <a:off x="685800" y="1981200"/>
            <a:ext cx="7772400" cy="4400550"/>
          </a:xfrm>
        </p:spPr>
        <p:txBody>
          <a:bodyPr>
            <a:normAutofit lnSpcReduction="10000"/>
          </a:bodyPr>
          <a:lstStyle/>
          <a:p>
            <a:pPr eaLnBrk="1" hangingPunct="1">
              <a:lnSpc>
                <a:spcPct val="80000"/>
              </a:lnSpc>
              <a:buFontTx/>
              <a:buNone/>
            </a:pPr>
            <a:r>
              <a:rPr lang="en-GB" altLang="en-US" sz="2800" b="1" smtClean="0"/>
              <a:t>	The </a:t>
            </a:r>
            <a:r>
              <a:rPr lang="en-GB" altLang="en-US" sz="2800" b="1" i="1" smtClean="0"/>
              <a:t>phpinfo() </a:t>
            </a:r>
            <a:r>
              <a:rPr lang="en-GB" altLang="en-US" sz="2800" b="1" smtClean="0"/>
              <a:t>function </a:t>
            </a:r>
          </a:p>
          <a:p>
            <a:pPr eaLnBrk="1" hangingPunct="1">
              <a:lnSpc>
                <a:spcPct val="80000"/>
              </a:lnSpc>
              <a:buFontTx/>
              <a:buNone/>
            </a:pPr>
            <a:r>
              <a:rPr lang="en-GB" altLang="en-US" sz="2800" smtClean="0"/>
              <a:t>	</a:t>
            </a:r>
            <a:r>
              <a:rPr lang="en-GB" altLang="en-US" sz="2800" smtClean="0">
                <a:solidFill>
                  <a:schemeClr val="accent2"/>
                </a:solidFill>
              </a:rPr>
              <a:t>	&lt;?php </a:t>
            </a:r>
          </a:p>
          <a:p>
            <a:pPr eaLnBrk="1" hangingPunct="1">
              <a:lnSpc>
                <a:spcPct val="80000"/>
              </a:lnSpc>
              <a:buFontTx/>
              <a:buNone/>
            </a:pPr>
            <a:r>
              <a:rPr lang="en-GB" altLang="en-US" sz="2800" smtClean="0">
                <a:solidFill>
                  <a:schemeClr val="accent2"/>
                </a:solidFill>
              </a:rPr>
              <a:t>			phpinfo();</a:t>
            </a:r>
          </a:p>
          <a:p>
            <a:pPr eaLnBrk="1" hangingPunct="1">
              <a:lnSpc>
                <a:spcPct val="80000"/>
              </a:lnSpc>
              <a:buFontTx/>
              <a:buNone/>
            </a:pPr>
            <a:r>
              <a:rPr lang="en-GB" altLang="en-US" sz="2800" smtClean="0">
                <a:solidFill>
                  <a:schemeClr val="accent2"/>
                </a:solidFill>
              </a:rPr>
              <a:t>		?&gt;</a:t>
            </a:r>
          </a:p>
          <a:p>
            <a:pPr lvl="1" eaLnBrk="1" hangingPunct="1">
              <a:lnSpc>
                <a:spcPct val="80000"/>
              </a:lnSpc>
            </a:pPr>
            <a:r>
              <a:rPr lang="en-GB" altLang="en-US" sz="2400" i="1" smtClean="0"/>
              <a:t>phpinfo()</a:t>
            </a:r>
            <a:r>
              <a:rPr lang="en-GB" altLang="en-US" sz="2400" smtClean="0"/>
              <a:t> prints out all the information about PHP on your server </a:t>
            </a:r>
          </a:p>
          <a:p>
            <a:pPr lvl="1" eaLnBrk="1" hangingPunct="1">
              <a:lnSpc>
                <a:spcPct val="80000"/>
              </a:lnSpc>
            </a:pPr>
            <a:r>
              <a:rPr lang="en-GB" altLang="en-US" sz="2400" smtClean="0"/>
              <a:t>shows useful information about the system and setup such as </a:t>
            </a:r>
          </a:p>
          <a:p>
            <a:pPr lvl="2" eaLnBrk="1" hangingPunct="1">
              <a:lnSpc>
                <a:spcPct val="80000"/>
              </a:lnSpc>
            </a:pPr>
            <a:r>
              <a:rPr lang="en-GB" altLang="en-US" sz="2000" smtClean="0"/>
              <a:t>available </a:t>
            </a:r>
            <a:r>
              <a:rPr lang="en-GB" altLang="en-US" sz="2000" smtClean="0">
                <a:hlinkClick r:id="rId3" action="ppaction://hlinkfile"/>
              </a:rPr>
              <a:t>predefined variables</a:t>
            </a:r>
            <a:endParaRPr lang="en-GB" altLang="en-US" sz="2000" smtClean="0"/>
          </a:p>
          <a:p>
            <a:pPr lvl="2" eaLnBrk="1" hangingPunct="1">
              <a:lnSpc>
                <a:spcPct val="80000"/>
              </a:lnSpc>
            </a:pPr>
            <a:r>
              <a:rPr lang="en-GB" altLang="en-US" sz="2000" smtClean="0"/>
              <a:t>loaded PHP modules</a:t>
            </a:r>
          </a:p>
          <a:p>
            <a:pPr lvl="2" eaLnBrk="1" hangingPunct="1">
              <a:lnSpc>
                <a:spcPct val="80000"/>
              </a:lnSpc>
            </a:pPr>
            <a:r>
              <a:rPr lang="en-GB" altLang="en-US" sz="2000" smtClean="0">
                <a:hlinkClick r:id="rId4" action="ppaction://hlinkfile"/>
              </a:rPr>
              <a:t>configuration</a:t>
            </a:r>
            <a:r>
              <a:rPr lang="en-GB" altLang="en-US" sz="2000" smtClean="0"/>
              <a:t> settings</a:t>
            </a:r>
          </a:p>
          <a:p>
            <a:pPr lvl="1" eaLnBrk="1" hangingPunct="1">
              <a:lnSpc>
                <a:spcPct val="80000"/>
              </a:lnSpc>
            </a:pPr>
            <a:r>
              <a:rPr lang="en-GB" altLang="en-US" sz="2400" smtClean="0"/>
              <a:t>Note that in PHP lines end with a </a:t>
            </a:r>
            <a:r>
              <a:rPr lang="en-GB" altLang="en-US" sz="2400" b="1" i="1" smtClean="0"/>
              <a:t>semicolon</a:t>
            </a:r>
            <a:endParaRPr lang="en-GB" altLang="en-US" sz="2400" b="1" smtClean="0"/>
          </a:p>
        </p:txBody>
      </p:sp>
      <p:sp>
        <p:nvSpPr>
          <p:cNvPr id="4198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4E3E33C-578D-4825-9D21-0151481BB60B}" type="slidenum">
              <a:rPr lang="en-GB" altLang="en-US" sz="1800" smtClean="0">
                <a:solidFill>
                  <a:srgbClr val="FFFFFF"/>
                </a:solidFill>
                <a:latin typeface="Times New Roman" panose="02020603050405020304" pitchFamily="18" charset="0"/>
              </a:rPr>
              <a:pPr>
                <a:spcBef>
                  <a:spcPct val="0"/>
                </a:spcBef>
                <a:buClrTx/>
                <a:buFontTx/>
                <a:buNone/>
              </a:pPr>
              <a:t>19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1CCFA77-32BD-564B-8720-BD2262E50FAE}"/>
              </a:ext>
            </a:extLst>
          </p:cNvPr>
          <p:cNvSpPr>
            <a:spLocks noGrp="1" noChangeArrowheads="1"/>
          </p:cNvSpPr>
          <p:nvPr>
            <p:ph type="title"/>
          </p:nvPr>
        </p:nvSpPr>
        <p:spPr/>
        <p:txBody>
          <a:bodyPr/>
          <a:lstStyle/>
          <a:p>
            <a:pPr eaLnBrk="1" fontAlgn="auto" hangingPunct="1">
              <a:spcAft>
                <a:spcPts val="0"/>
              </a:spcAft>
              <a:defRPr/>
            </a:pPr>
            <a:r>
              <a:rPr lang="en-GB"/>
              <a:t>Printing Text</a:t>
            </a:r>
          </a:p>
        </p:txBody>
      </p:sp>
      <p:sp>
        <p:nvSpPr>
          <p:cNvPr id="44035" name="Rectangle 3"/>
          <p:cNvSpPr>
            <a:spLocks noGrp="1"/>
          </p:cNvSpPr>
          <p:nvPr>
            <p:ph idx="1"/>
          </p:nvPr>
        </p:nvSpPr>
        <p:spPr/>
        <p:txBody>
          <a:bodyPr/>
          <a:lstStyle/>
          <a:p>
            <a:pPr eaLnBrk="1" hangingPunct="1">
              <a:lnSpc>
                <a:spcPct val="80000"/>
              </a:lnSpc>
            </a:pPr>
            <a:r>
              <a:rPr lang="en-GB" altLang="en-US" sz="2800" smtClean="0"/>
              <a:t>We use </a:t>
            </a:r>
            <a:r>
              <a:rPr lang="en-GB" altLang="en-US" sz="2800" b="1" i="1" smtClean="0"/>
              <a:t>print </a:t>
            </a:r>
            <a:r>
              <a:rPr lang="en-GB" altLang="en-US" sz="2800" smtClean="0"/>
              <a:t>to output text, variables or a combination of the two on the screen.</a:t>
            </a:r>
          </a:p>
          <a:p>
            <a:pPr lvl="1" eaLnBrk="1" hangingPunct="1">
              <a:lnSpc>
                <a:spcPct val="80000"/>
              </a:lnSpc>
            </a:pPr>
            <a:r>
              <a:rPr lang="en-GB" altLang="en-US" sz="2400" smtClean="0"/>
              <a:t>Example </a:t>
            </a:r>
            <a:br>
              <a:rPr lang="en-GB" altLang="en-US" sz="2400" smtClean="0"/>
            </a:br>
            <a:r>
              <a:rPr lang="en-GB" altLang="en-US" smtClean="0">
                <a:solidFill>
                  <a:schemeClr val="accent2"/>
                </a:solidFill>
              </a:rPr>
              <a:t>	</a:t>
            </a:r>
            <a:r>
              <a:rPr lang="en-GB" altLang="en-US" b="1" smtClean="0">
                <a:solidFill>
                  <a:schemeClr val="accent2"/>
                </a:solidFill>
              </a:rPr>
              <a:t>&lt;?php</a:t>
            </a:r>
            <a:r>
              <a:rPr lang="en-GB" altLang="en-US" smtClean="0">
                <a:solidFill>
                  <a:schemeClr val="accent2"/>
                </a:solidFill>
              </a:rPr>
              <a:t/>
            </a:r>
            <a:br>
              <a:rPr lang="en-GB" altLang="en-US" smtClean="0">
                <a:solidFill>
                  <a:schemeClr val="accent2"/>
                </a:solidFill>
              </a:rPr>
            </a:br>
            <a:r>
              <a:rPr lang="en-GB" altLang="en-US" smtClean="0">
                <a:solidFill>
                  <a:schemeClr val="accent2"/>
                </a:solidFill>
              </a:rPr>
              <a:t>		print("Hello world!"); //</a:t>
            </a:r>
            <a:r>
              <a:rPr lang="en-GB" altLang="en-US" smtClean="0"/>
              <a:t>displays “Hello world!” </a:t>
            </a:r>
          </a:p>
          <a:p>
            <a:pPr lvl="1" eaLnBrk="1" hangingPunct="1">
              <a:lnSpc>
                <a:spcPct val="80000"/>
              </a:lnSpc>
              <a:buFontTx/>
              <a:buNone/>
            </a:pPr>
            <a:r>
              <a:rPr lang="en-GB" altLang="en-US" smtClean="0">
                <a:solidFill>
                  <a:schemeClr val="accent2"/>
                </a:solidFill>
              </a:rPr>
              <a:t>		</a:t>
            </a:r>
            <a:r>
              <a:rPr lang="en-GB" altLang="en-US" b="1" smtClean="0">
                <a:solidFill>
                  <a:schemeClr val="accent2"/>
                </a:solidFill>
              </a:rPr>
              <a:t>?&gt;</a:t>
            </a:r>
            <a:endParaRPr lang="en-GB" altLang="en-US" smtClean="0">
              <a:solidFill>
                <a:schemeClr val="accent2"/>
              </a:solidFill>
            </a:endParaRPr>
          </a:p>
          <a:p>
            <a:pPr lvl="1" eaLnBrk="1" hangingPunct="1">
              <a:lnSpc>
                <a:spcPct val="80000"/>
              </a:lnSpc>
            </a:pPr>
            <a:endParaRPr lang="en-GB" altLang="en-US" sz="2400" smtClean="0"/>
          </a:p>
          <a:p>
            <a:pPr lvl="1" eaLnBrk="1" hangingPunct="1">
              <a:lnSpc>
                <a:spcPct val="80000"/>
              </a:lnSpc>
            </a:pPr>
            <a:r>
              <a:rPr lang="en-GB" altLang="en-US" sz="2400" i="1" smtClean="0"/>
              <a:t>Print (a command ), Hello world (text to be printed) and the line ends with a semicolon. </a:t>
            </a:r>
          </a:p>
          <a:p>
            <a:pPr lvl="1" eaLnBrk="1" hangingPunct="1">
              <a:lnSpc>
                <a:spcPct val="80000"/>
              </a:lnSpc>
            </a:pPr>
            <a:r>
              <a:rPr lang="en-GB" altLang="en-US" sz="2400" i="1" smtClean="0"/>
              <a:t>The line is enclosed in standard PHP tags.</a:t>
            </a:r>
            <a:br>
              <a:rPr lang="en-GB" altLang="en-US" sz="2400" i="1" smtClean="0"/>
            </a:br>
            <a:r>
              <a:rPr lang="en-GB" altLang="en-US" sz="2400" smtClean="0"/>
              <a:t/>
            </a:r>
            <a:br>
              <a:rPr lang="en-GB" altLang="en-US" sz="2400" smtClean="0"/>
            </a:br>
            <a:endParaRPr lang="en-GB" altLang="en-US" sz="2400" smtClean="0"/>
          </a:p>
        </p:txBody>
      </p:sp>
      <p:sp>
        <p:nvSpPr>
          <p:cNvPr id="4403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09CE1AE-247A-4842-9068-9306FF10DBFF}" type="slidenum">
              <a:rPr lang="en-GB" altLang="en-US" sz="1800" smtClean="0">
                <a:solidFill>
                  <a:srgbClr val="FFFFFF"/>
                </a:solidFill>
                <a:latin typeface="Times New Roman" panose="02020603050405020304" pitchFamily="18" charset="0"/>
              </a:rPr>
              <a:pPr>
                <a:spcBef>
                  <a:spcPct val="0"/>
                </a:spcBef>
                <a:buClrTx/>
                <a:buFontTx/>
                <a:buNone/>
              </a:pPr>
              <a:t>20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9F1A5335-749D-9B47-B959-308D78BC167A}"/>
              </a:ext>
            </a:extLst>
          </p:cNvPr>
          <p:cNvSpPr>
            <a:spLocks noGrp="1" noChangeArrowheads="1"/>
          </p:cNvSpPr>
          <p:nvPr>
            <p:ph type="title"/>
          </p:nvPr>
        </p:nvSpPr>
        <p:spPr/>
        <p:txBody>
          <a:bodyPr/>
          <a:lstStyle/>
          <a:p>
            <a:pPr eaLnBrk="1" fontAlgn="auto" hangingPunct="1">
              <a:spcAft>
                <a:spcPts val="0"/>
              </a:spcAft>
              <a:defRPr/>
            </a:pPr>
            <a:r>
              <a:rPr lang="en-GB"/>
              <a:t>Variables</a:t>
            </a:r>
          </a:p>
        </p:txBody>
      </p:sp>
      <p:sp>
        <p:nvSpPr>
          <p:cNvPr id="46083" name="Rectangle 3"/>
          <p:cNvSpPr>
            <a:spLocks noGrp="1"/>
          </p:cNvSpPr>
          <p:nvPr>
            <p:ph idx="1"/>
          </p:nvPr>
        </p:nvSpPr>
        <p:spPr/>
        <p:txBody>
          <a:bodyPr/>
          <a:lstStyle/>
          <a:p>
            <a:pPr eaLnBrk="1" hangingPunct="1">
              <a:lnSpc>
                <a:spcPct val="90000"/>
              </a:lnSpc>
            </a:pPr>
            <a:r>
              <a:rPr lang="en-GB" altLang="en-US" smtClean="0"/>
              <a:t>Represented by a dollar sign followed by the name of the variable. </a:t>
            </a:r>
          </a:p>
          <a:p>
            <a:pPr eaLnBrk="1" hangingPunct="1">
              <a:lnSpc>
                <a:spcPct val="90000"/>
              </a:lnSpc>
            </a:pPr>
            <a:r>
              <a:rPr lang="en-GB" altLang="en-US" smtClean="0"/>
              <a:t>They are case-sensitive </a:t>
            </a:r>
          </a:p>
          <a:p>
            <a:pPr eaLnBrk="1" hangingPunct="1">
              <a:lnSpc>
                <a:spcPct val="90000"/>
              </a:lnSpc>
            </a:pPr>
            <a:r>
              <a:rPr lang="en-GB" altLang="en-US" smtClean="0"/>
              <a:t>Starts with a letter or underscore, followed by any number of letters, numbers, or underscores. As a regular expression, it would be expressed as: '[a-zA-Z_\x7f-\xff][a-zA-Z0-9_\x7f-\xff]*' </a:t>
            </a:r>
          </a:p>
          <a:p>
            <a:pPr eaLnBrk="1" hangingPunct="1">
              <a:lnSpc>
                <a:spcPct val="90000"/>
              </a:lnSpc>
            </a:pPr>
            <a:endParaRPr lang="en-GB" altLang="en-US" b="1" smtClean="0"/>
          </a:p>
        </p:txBody>
      </p:sp>
      <p:sp>
        <p:nvSpPr>
          <p:cNvPr id="4608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03C0739-20D4-402C-AD59-B04C0BCEF11D}" type="slidenum">
              <a:rPr lang="en-GB" altLang="en-US" sz="1800" smtClean="0">
                <a:solidFill>
                  <a:srgbClr val="FFFFFF"/>
                </a:solidFill>
                <a:latin typeface="Times New Roman" panose="02020603050405020304" pitchFamily="18" charset="0"/>
              </a:rPr>
              <a:pPr>
                <a:spcBef>
                  <a:spcPct val="0"/>
                </a:spcBef>
                <a:buClrTx/>
                <a:buFontTx/>
                <a:buNone/>
              </a:pPr>
              <a:t>21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7343F29-0C8F-9548-876E-53A57A60C605}"/>
              </a:ext>
            </a:extLst>
          </p:cNvPr>
          <p:cNvSpPr>
            <a:spLocks noGrp="1" noChangeArrowheads="1"/>
          </p:cNvSpPr>
          <p:nvPr>
            <p:ph type="title"/>
          </p:nvPr>
        </p:nvSpPr>
        <p:spPr/>
        <p:txBody>
          <a:bodyPr/>
          <a:lstStyle/>
          <a:p>
            <a:pPr eaLnBrk="1" fontAlgn="auto" hangingPunct="1">
              <a:spcAft>
                <a:spcPts val="0"/>
              </a:spcAft>
              <a:defRPr/>
            </a:pPr>
            <a:r>
              <a:rPr lang="en-GB" dirty="0"/>
              <a:t>Variable Definitions</a:t>
            </a:r>
          </a:p>
        </p:txBody>
      </p:sp>
      <p:sp>
        <p:nvSpPr>
          <p:cNvPr id="48131" name="Rectangle 3"/>
          <p:cNvSpPr>
            <a:spLocks noGrp="1"/>
          </p:cNvSpPr>
          <p:nvPr>
            <p:ph idx="1"/>
          </p:nvPr>
        </p:nvSpPr>
        <p:spPr>
          <a:xfrm>
            <a:off x="685800" y="1981200"/>
            <a:ext cx="8207375" cy="4616450"/>
          </a:xfrm>
        </p:spPr>
        <p:txBody>
          <a:bodyPr/>
          <a:lstStyle/>
          <a:p>
            <a:pPr eaLnBrk="1" hangingPunct="1">
              <a:buFontTx/>
              <a:buNone/>
            </a:pPr>
            <a:r>
              <a:rPr lang="en-GB" altLang="en-US" sz="2000" smtClean="0"/>
              <a:t>&lt;?php </a:t>
            </a:r>
          </a:p>
          <a:p>
            <a:pPr eaLnBrk="1" hangingPunct="1">
              <a:buFontTx/>
              <a:buNone/>
            </a:pPr>
            <a:r>
              <a:rPr lang="en-GB" altLang="en-US" sz="2000" smtClean="0"/>
              <a:t>	$FName  = ‘Siphael'; </a:t>
            </a:r>
          </a:p>
          <a:p>
            <a:pPr eaLnBrk="1" hangingPunct="1">
              <a:buFontTx/>
              <a:buNone/>
            </a:pPr>
            <a:r>
              <a:rPr lang="en-GB" altLang="en-US" sz="2000" smtClean="0"/>
              <a:t>	$LName = ‘Betuel';</a:t>
            </a:r>
          </a:p>
          <a:p>
            <a:pPr eaLnBrk="1" hangingPunct="1">
              <a:buFontTx/>
              <a:buNone/>
            </a:pPr>
            <a:r>
              <a:rPr lang="en-GB" altLang="en-US" sz="2000" smtClean="0"/>
              <a:t>	$Hello     = 'Hello, Im PHP novice!';</a:t>
            </a:r>
          </a:p>
          <a:p>
            <a:pPr eaLnBrk="1" hangingPunct="1">
              <a:buFontTx/>
              <a:buNone/>
            </a:pPr>
            <a:r>
              <a:rPr lang="en-GB" altLang="en-US" sz="2000" smtClean="0"/>
              <a:t>	echo  $FName, $LName; 	// outputs “Siphael, Betuel" </a:t>
            </a:r>
          </a:p>
          <a:p>
            <a:pPr eaLnBrk="1" hangingPunct="1">
              <a:buFontTx/>
              <a:buNone/>
            </a:pPr>
            <a:r>
              <a:rPr lang="en-GB" altLang="en-US" sz="2000" smtClean="0"/>
              <a:t>	print($Hello); 		// output “Hello World, Im PHP novice!”</a:t>
            </a:r>
          </a:p>
          <a:p>
            <a:pPr eaLnBrk="1" hangingPunct="1">
              <a:buFontTx/>
              <a:buNone/>
            </a:pPr>
            <a:r>
              <a:rPr lang="en-GB" altLang="en-US" sz="2000" smtClean="0"/>
              <a:t>	// $4site = 'not yet'; 	// invalid; starts with a number </a:t>
            </a:r>
          </a:p>
          <a:p>
            <a:pPr eaLnBrk="1" hangingPunct="1">
              <a:buFontTx/>
              <a:buNone/>
            </a:pPr>
            <a:r>
              <a:rPr lang="en-GB" altLang="en-US" sz="2000" smtClean="0"/>
              <a:t>	$_4site = 'not yet'; 	// valid; starts with an underscore </a:t>
            </a:r>
          </a:p>
          <a:p>
            <a:pPr eaLnBrk="1" hangingPunct="1">
              <a:buFontTx/>
              <a:buNone/>
            </a:pPr>
            <a:r>
              <a:rPr lang="en-GB" altLang="en-US" sz="2000" smtClean="0"/>
              <a:t>	$gävle = 'whatever'; 	// valid; 'ä' is extended ASCII 228. </a:t>
            </a:r>
          </a:p>
          <a:p>
            <a:pPr eaLnBrk="1" hangingPunct="1">
              <a:buFontTx/>
              <a:buNone/>
            </a:pPr>
            <a:r>
              <a:rPr lang="en-GB" altLang="en-US" sz="2000" smtClean="0"/>
              <a:t>?&gt; </a:t>
            </a:r>
          </a:p>
          <a:p>
            <a:pPr eaLnBrk="1" hangingPunct="1">
              <a:lnSpc>
                <a:spcPct val="80000"/>
              </a:lnSpc>
              <a:buFontTx/>
              <a:buNone/>
            </a:pPr>
            <a:endParaRPr lang="en-GB" altLang="en-US" sz="2000" smtClean="0">
              <a:solidFill>
                <a:schemeClr val="accent2"/>
              </a:solidFill>
            </a:endParaRPr>
          </a:p>
        </p:txBody>
      </p:sp>
      <p:sp>
        <p:nvSpPr>
          <p:cNvPr id="4813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DC280F9-A8C3-4367-9FEC-270598A68208}" type="slidenum">
              <a:rPr lang="en-GB" altLang="en-US" sz="1800" smtClean="0">
                <a:solidFill>
                  <a:srgbClr val="FFFFFF"/>
                </a:solidFill>
                <a:latin typeface="Times New Roman" panose="02020603050405020304" pitchFamily="18" charset="0"/>
              </a:rPr>
              <a:pPr>
                <a:spcBef>
                  <a:spcPct val="0"/>
                </a:spcBef>
                <a:buClrTx/>
                <a:buFontTx/>
                <a:buNone/>
              </a:pPr>
              <a:t>22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D8DE5DB-CC75-0C46-9024-BAED4B9E809F}"/>
              </a:ext>
            </a:extLst>
          </p:cNvPr>
          <p:cNvSpPr>
            <a:spLocks noGrp="1" noChangeArrowheads="1"/>
          </p:cNvSpPr>
          <p:nvPr>
            <p:ph type="title"/>
          </p:nvPr>
        </p:nvSpPr>
        <p:spPr/>
        <p:txBody>
          <a:bodyPr/>
          <a:lstStyle/>
          <a:p>
            <a:pPr eaLnBrk="1" fontAlgn="auto" hangingPunct="1">
              <a:spcAft>
                <a:spcPts val="0"/>
              </a:spcAft>
              <a:defRPr/>
            </a:pPr>
            <a:r>
              <a:rPr lang="en-GB"/>
              <a:t>Formatting Outputs</a:t>
            </a:r>
          </a:p>
        </p:txBody>
      </p:sp>
      <p:sp>
        <p:nvSpPr>
          <p:cNvPr id="50179" name="Rectangle 3"/>
          <p:cNvSpPr>
            <a:spLocks noGrp="1"/>
          </p:cNvSpPr>
          <p:nvPr>
            <p:ph idx="1"/>
          </p:nvPr>
        </p:nvSpPr>
        <p:spPr>
          <a:xfrm>
            <a:off x="685800" y="1844675"/>
            <a:ext cx="7772400" cy="4251325"/>
          </a:xfrm>
        </p:spPr>
        <p:txBody>
          <a:bodyPr>
            <a:normAutofit lnSpcReduction="10000"/>
          </a:bodyPr>
          <a:lstStyle/>
          <a:p>
            <a:pPr eaLnBrk="1" hangingPunct="1">
              <a:lnSpc>
                <a:spcPct val="80000"/>
              </a:lnSpc>
              <a:buFontTx/>
              <a:buNone/>
            </a:pPr>
            <a:r>
              <a:rPr lang="en-GB" altLang="en-US" sz="2400" smtClean="0">
                <a:solidFill>
                  <a:schemeClr val="accent2"/>
                </a:solidFill>
              </a:rPr>
              <a:t>    &lt;?php</a:t>
            </a:r>
            <a:br>
              <a:rPr lang="en-GB" altLang="en-US" sz="2400" smtClean="0">
                <a:solidFill>
                  <a:schemeClr val="accent2"/>
                </a:solidFill>
              </a:rPr>
            </a:br>
            <a:r>
              <a:rPr lang="en-GB" altLang="en-US" sz="2400" smtClean="0">
                <a:solidFill>
                  <a:schemeClr val="accent2"/>
                </a:solidFill>
              </a:rPr>
              <a:t>	$WelcomeText = "Hello, welcome to my website.";</a:t>
            </a:r>
            <a:br>
              <a:rPr lang="en-GB" altLang="en-US" sz="2400" smtClean="0">
                <a:solidFill>
                  <a:schemeClr val="accent2"/>
                </a:solidFill>
              </a:rPr>
            </a:br>
            <a:r>
              <a:rPr lang="en-GB" altLang="en-US" sz="2400" smtClean="0">
                <a:solidFill>
                  <a:schemeClr val="accent2"/>
                </a:solidFill>
              </a:rPr>
              <a:t>	print($WelcomeText);</a:t>
            </a:r>
            <a:br>
              <a:rPr lang="en-GB" altLang="en-US" sz="2400" smtClean="0">
                <a:solidFill>
                  <a:schemeClr val="accent2"/>
                </a:solidFill>
              </a:rPr>
            </a:br>
            <a:r>
              <a:rPr lang="en-GB" altLang="en-US" sz="2400" smtClean="0">
                <a:solidFill>
                  <a:schemeClr val="accent2"/>
                </a:solidFill>
              </a:rPr>
              <a:t>?&gt;</a:t>
            </a:r>
            <a:br>
              <a:rPr lang="en-GB" altLang="en-US" sz="2400" smtClean="0">
                <a:solidFill>
                  <a:schemeClr val="accent2"/>
                </a:solidFill>
              </a:rPr>
            </a:br>
            <a:r>
              <a:rPr lang="en-GB" altLang="en-US" sz="2800" smtClean="0"/>
              <a:t>	</a:t>
            </a:r>
            <a:r>
              <a:rPr lang="en-GB" altLang="en-US" sz="2800" i="1" smtClean="0"/>
              <a:t>Outputs: Hello, welcome to my website.</a:t>
            </a:r>
          </a:p>
          <a:p>
            <a:pPr eaLnBrk="1" hangingPunct="1">
              <a:lnSpc>
                <a:spcPct val="80000"/>
              </a:lnSpc>
              <a:buFontTx/>
              <a:buNone/>
            </a:pPr>
            <a:endParaRPr lang="en-GB" altLang="en-US" sz="2800" i="1" smtClean="0"/>
          </a:p>
          <a:p>
            <a:pPr eaLnBrk="1" hangingPunct="1">
              <a:lnSpc>
                <a:spcPct val="80000"/>
              </a:lnSpc>
              <a:buFontTx/>
              <a:buNone/>
            </a:pPr>
            <a:r>
              <a:rPr lang="en-GB" altLang="en-US" sz="2800" smtClean="0"/>
              <a:t>	By default, everything is just output in the browser's default font. </a:t>
            </a:r>
          </a:p>
          <a:p>
            <a:pPr lvl="1" eaLnBrk="1" hangingPunct="1">
              <a:lnSpc>
                <a:spcPct val="80000"/>
              </a:lnSpc>
            </a:pPr>
            <a:r>
              <a:rPr lang="en-GB" altLang="en-US" sz="2400" smtClean="0"/>
              <a:t>As PHP is a server side, the code is executed before the page is sent to the browser.</a:t>
            </a:r>
          </a:p>
          <a:p>
            <a:pPr lvl="1" eaLnBrk="1" hangingPunct="1">
              <a:lnSpc>
                <a:spcPct val="80000"/>
              </a:lnSpc>
            </a:pPr>
            <a:r>
              <a:rPr lang="en-GB" altLang="en-US" sz="2400" smtClean="0"/>
              <a:t>only the resulting information from the script is sent to the browser </a:t>
            </a:r>
          </a:p>
        </p:txBody>
      </p:sp>
      <p:sp>
        <p:nvSpPr>
          <p:cNvPr id="5018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17608A4-48C9-4C38-9BB4-563B5696B282}" type="slidenum">
              <a:rPr lang="en-GB" altLang="en-US" sz="1800" smtClean="0">
                <a:solidFill>
                  <a:srgbClr val="FFFFFF"/>
                </a:solidFill>
                <a:latin typeface="Times New Roman" panose="02020603050405020304" pitchFamily="18" charset="0"/>
              </a:rPr>
              <a:pPr>
                <a:spcBef>
                  <a:spcPct val="0"/>
                </a:spcBef>
                <a:buClrTx/>
                <a:buFontTx/>
                <a:buNone/>
              </a:pPr>
              <a:t>23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2E4E416-7EF6-A246-8167-B437C1FB78CA}"/>
              </a:ext>
            </a:extLst>
          </p:cNvPr>
          <p:cNvSpPr>
            <a:spLocks noGrp="1" noChangeArrowheads="1"/>
          </p:cNvSpPr>
          <p:nvPr>
            <p:ph type="title"/>
          </p:nvPr>
        </p:nvSpPr>
        <p:spPr/>
        <p:txBody>
          <a:bodyPr/>
          <a:lstStyle/>
          <a:p>
            <a:pPr eaLnBrk="1" fontAlgn="auto" hangingPunct="1">
              <a:spcAft>
                <a:spcPts val="0"/>
              </a:spcAft>
              <a:defRPr/>
            </a:pPr>
            <a:r>
              <a:rPr lang="en-GB"/>
              <a:t>Formatting Outputs (ctd.)</a:t>
            </a:r>
          </a:p>
        </p:txBody>
      </p:sp>
      <p:sp>
        <p:nvSpPr>
          <p:cNvPr id="52227" name="Rectangle 3"/>
          <p:cNvSpPr>
            <a:spLocks noGrp="1"/>
          </p:cNvSpPr>
          <p:nvPr>
            <p:ph idx="1"/>
          </p:nvPr>
        </p:nvSpPr>
        <p:spPr/>
        <p:txBody>
          <a:bodyPr/>
          <a:lstStyle/>
          <a:p>
            <a:pPr eaLnBrk="1" hangingPunct="1">
              <a:lnSpc>
                <a:spcPct val="90000"/>
              </a:lnSpc>
            </a:pPr>
            <a:r>
              <a:rPr lang="en-GB" altLang="en-US" sz="2400" smtClean="0"/>
              <a:t>To format text using HTML. </a:t>
            </a:r>
          </a:p>
          <a:p>
            <a:pPr lvl="1" eaLnBrk="1" hangingPunct="1">
              <a:lnSpc>
                <a:spcPct val="90000"/>
              </a:lnSpc>
            </a:pPr>
            <a:r>
              <a:rPr lang="en-GB" altLang="en-US" smtClean="0"/>
              <a:t>include standard HTML markup in your scripts and strings</a:t>
            </a:r>
          </a:p>
          <a:p>
            <a:pPr eaLnBrk="1" hangingPunct="1">
              <a:lnSpc>
                <a:spcPct val="90000"/>
              </a:lnSpc>
              <a:buFontTx/>
              <a:buNone/>
            </a:pPr>
            <a:r>
              <a:rPr lang="en-GB" altLang="en-US" sz="2400" smtClean="0">
                <a:solidFill>
                  <a:schemeClr val="accent2"/>
                </a:solidFill>
              </a:rPr>
              <a:t>	</a:t>
            </a:r>
            <a:r>
              <a:rPr lang="en-GB" altLang="en-US" sz="1800" smtClean="0">
                <a:solidFill>
                  <a:schemeClr val="accent2"/>
                </a:solidFill>
              </a:rPr>
              <a:t>&lt;?php</a:t>
            </a:r>
            <a:br>
              <a:rPr lang="en-GB" altLang="en-US" sz="1800" smtClean="0">
                <a:solidFill>
                  <a:schemeClr val="accent2"/>
                </a:solidFill>
              </a:rPr>
            </a:br>
            <a:r>
              <a:rPr lang="en-GB" altLang="en-US" sz="1800" smtClean="0">
                <a:solidFill>
                  <a:schemeClr val="accent2"/>
                </a:solidFill>
              </a:rPr>
              <a:t>	print("&lt;font face=\"Arial\" color\"#FF0000\"&gt;Hello and welcome to my 	website.&lt;/font&gt;");</a:t>
            </a:r>
            <a:br>
              <a:rPr lang="en-GB" altLang="en-US" sz="1800" smtClean="0">
                <a:solidFill>
                  <a:schemeClr val="accent2"/>
                </a:solidFill>
              </a:rPr>
            </a:br>
            <a:r>
              <a:rPr lang="en-GB" altLang="en-US" sz="1800" smtClean="0">
                <a:solidFill>
                  <a:schemeClr val="accent2"/>
                </a:solidFill>
              </a:rPr>
              <a:t>?&gt;</a:t>
            </a:r>
            <a:br>
              <a:rPr lang="en-GB" altLang="en-US" sz="1800" smtClean="0">
                <a:solidFill>
                  <a:schemeClr val="accent2"/>
                </a:solidFill>
              </a:rPr>
            </a:br>
            <a:r>
              <a:rPr lang="en-GB" altLang="en-US" sz="2400" smtClean="0"/>
              <a:t>	</a:t>
            </a:r>
            <a:r>
              <a:rPr lang="en-GB" altLang="en-US" sz="2400" i="1" smtClean="0"/>
              <a:t>Outputs:</a:t>
            </a:r>
            <a:r>
              <a:rPr lang="en-GB" altLang="en-US" sz="2400" smtClean="0"/>
              <a:t>	</a:t>
            </a:r>
            <a:r>
              <a:rPr lang="en-GB" altLang="en-US" sz="2400" smtClean="0">
                <a:solidFill>
                  <a:srgbClr val="FF3300"/>
                </a:solidFill>
                <a:latin typeface="Arial" panose="020B0604020202020204" pitchFamily="34" charset="0"/>
              </a:rPr>
              <a:t>Hello and welcome to my website.</a:t>
            </a:r>
            <a:endParaRPr lang="en-GB" altLang="en-US" sz="2400" smtClean="0"/>
          </a:p>
          <a:p>
            <a:pPr lvl="1" eaLnBrk="1" hangingPunct="1">
              <a:lnSpc>
                <a:spcPct val="90000"/>
              </a:lnSpc>
            </a:pPr>
            <a:r>
              <a:rPr lang="en-GB" altLang="en-US" smtClean="0"/>
              <a:t>Only this code is sent to the browser:</a:t>
            </a:r>
          </a:p>
          <a:p>
            <a:pPr lvl="1" eaLnBrk="1" hangingPunct="1">
              <a:lnSpc>
                <a:spcPct val="90000"/>
              </a:lnSpc>
              <a:buFontTx/>
              <a:buNone/>
            </a:pPr>
            <a:r>
              <a:rPr lang="en-GB" altLang="en-US" smtClean="0">
                <a:solidFill>
                  <a:schemeClr val="accent2"/>
                </a:solidFill>
              </a:rPr>
              <a:t>		&lt;font face="Arial" color="#FF0000"&gt;Hello and welcome to my 	website.&lt;/font&gt;</a:t>
            </a:r>
          </a:p>
          <a:p>
            <a:pPr lvl="1" eaLnBrk="1" hangingPunct="1">
              <a:lnSpc>
                <a:spcPct val="90000"/>
              </a:lnSpc>
            </a:pPr>
            <a:r>
              <a:rPr lang="en-GB" altLang="en-US" smtClean="0"/>
              <a:t>Note that quotations in the HTML code are ignored by the PHP by preceeding them with a slash character as shown here: </a:t>
            </a:r>
            <a:r>
              <a:rPr lang="en-GB" altLang="en-US" sz="1600" smtClean="0"/>
              <a:t>\"Arial\" </a:t>
            </a:r>
            <a:r>
              <a:rPr lang="en-GB" altLang="en-US" smtClean="0"/>
              <a:t/>
            </a:r>
            <a:br>
              <a:rPr lang="en-GB" altLang="en-US" smtClean="0"/>
            </a:br>
            <a:endParaRPr lang="en-GB" altLang="en-US" smtClean="0"/>
          </a:p>
        </p:txBody>
      </p:sp>
      <p:sp>
        <p:nvSpPr>
          <p:cNvPr id="5222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9DA7A20-63DF-4407-9D9F-D7189BC0E0D2}" type="slidenum">
              <a:rPr lang="en-GB" altLang="en-US" sz="1800" smtClean="0">
                <a:solidFill>
                  <a:srgbClr val="FFFFFF"/>
                </a:solidFill>
                <a:latin typeface="Times New Roman" panose="02020603050405020304" pitchFamily="18" charset="0"/>
              </a:rPr>
              <a:pPr>
                <a:spcBef>
                  <a:spcPct val="0"/>
                </a:spcBef>
                <a:buClrTx/>
                <a:buFontTx/>
                <a:buNone/>
              </a:pPr>
              <a:t>24</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3" name="Content Placeholder 2"/>
          <p:cNvSpPr>
            <a:spLocks noGrp="1"/>
          </p:cNvSpPr>
          <p:nvPr>
            <p:ph idx="1"/>
          </p:nvPr>
        </p:nvSpPr>
        <p:spPr/>
        <p:txBody>
          <a:bodyPr>
            <a:normAutofit/>
          </a:bodyPr>
          <a:lstStyle/>
          <a:p>
            <a:pPr algn="just"/>
            <a:r>
              <a:rPr lang="en-US" sz="2400" dirty="0">
                <a:solidFill>
                  <a:srgbClr val="000000"/>
                </a:solidFill>
                <a:latin typeface="Verdana" panose="020B0604030504040204" pitchFamily="34" charset="0"/>
              </a:rPr>
              <a:t>Some predefined variables in PHP are "</a:t>
            </a:r>
            <a:r>
              <a:rPr lang="en-US" sz="2400" dirty="0" err="1">
                <a:solidFill>
                  <a:srgbClr val="000000"/>
                </a:solidFill>
                <a:latin typeface="Verdana" panose="020B0604030504040204" pitchFamily="34" charset="0"/>
              </a:rPr>
              <a:t>superglobals</a:t>
            </a:r>
            <a:r>
              <a:rPr lang="en-US" sz="2400" dirty="0">
                <a:solidFill>
                  <a:srgbClr val="000000"/>
                </a:solidFill>
                <a:latin typeface="Verdana" panose="020B0604030504040204" pitchFamily="34" charset="0"/>
              </a:rPr>
              <a:t>", which means that they are always accessible, regardless of scope - and you can access them from any function, class or file without having to do anything special.</a:t>
            </a:r>
            <a:endParaRPr lang="en-US" sz="24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25</a:t>
            </a:fld>
            <a:endParaRPr lang="en-GB" altLang="en-US"/>
          </a:p>
        </p:txBody>
      </p:sp>
    </p:spTree>
    <p:extLst>
      <p:ext uri="{BB962C8B-B14F-4D97-AF65-F5344CB8AC3E}">
        <p14:creationId xmlns:p14="http://schemas.microsoft.com/office/powerpoint/2010/main" val="694526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3" name="Content Placeholder 2"/>
          <p:cNvSpPr>
            <a:spLocks noGrp="1"/>
          </p:cNvSpPr>
          <p:nvPr>
            <p:ph idx="1"/>
          </p:nvPr>
        </p:nvSpPr>
        <p:spPr/>
        <p:txBody>
          <a:bodyPr>
            <a:normAutofit fontScale="92500" lnSpcReduction="20000"/>
          </a:bodyPr>
          <a:lstStyle/>
          <a:p>
            <a:r>
              <a:rPr lang="en-US" sz="2400" dirty="0">
                <a:solidFill>
                  <a:srgbClr val="000000"/>
                </a:solidFill>
                <a:latin typeface="Verdana" panose="020B0604030504040204" pitchFamily="34" charset="0"/>
              </a:rPr>
              <a:t>The PHP </a:t>
            </a:r>
            <a:r>
              <a:rPr lang="en-US" sz="2400" dirty="0" err="1">
                <a:solidFill>
                  <a:srgbClr val="000000"/>
                </a:solidFill>
                <a:latin typeface="Verdana" panose="020B0604030504040204" pitchFamily="34" charset="0"/>
              </a:rPr>
              <a:t>superglobal</a:t>
            </a:r>
            <a:r>
              <a:rPr lang="en-US" sz="2400" dirty="0">
                <a:solidFill>
                  <a:srgbClr val="000000"/>
                </a:solidFill>
                <a:latin typeface="Verdana" panose="020B0604030504040204" pitchFamily="34" charset="0"/>
              </a:rPr>
              <a:t> variables are:</a:t>
            </a:r>
          </a:p>
          <a:p>
            <a:pPr>
              <a:buFont typeface="Arial" panose="020B0604020202020204" pitchFamily="34" charset="0"/>
              <a:buChar char="•"/>
            </a:pPr>
            <a:r>
              <a:rPr lang="en-US" sz="2400" dirty="0">
                <a:solidFill>
                  <a:srgbClr val="000000"/>
                </a:solidFill>
                <a:latin typeface="Verdana" panose="020B0604030504040204" pitchFamily="34" charset="0"/>
              </a:rPr>
              <a:t>$GLOBALS</a:t>
            </a:r>
          </a:p>
          <a:p>
            <a:pPr>
              <a:buFont typeface="Arial" panose="020B0604020202020204" pitchFamily="34" charset="0"/>
              <a:buChar char="•"/>
            </a:pPr>
            <a:r>
              <a:rPr lang="en-US" sz="2400" dirty="0">
                <a:solidFill>
                  <a:srgbClr val="000000"/>
                </a:solidFill>
                <a:latin typeface="Verdana" panose="020B0604030504040204" pitchFamily="34" charset="0"/>
              </a:rPr>
              <a:t>$_SERVER</a:t>
            </a:r>
          </a:p>
          <a:p>
            <a:pPr>
              <a:buFont typeface="Arial" panose="020B0604020202020204" pitchFamily="34" charset="0"/>
              <a:buChar char="•"/>
            </a:pPr>
            <a:r>
              <a:rPr lang="en-US" sz="2400" dirty="0">
                <a:solidFill>
                  <a:srgbClr val="000000"/>
                </a:solidFill>
                <a:latin typeface="Verdana" panose="020B0604030504040204" pitchFamily="34" charset="0"/>
              </a:rPr>
              <a:t>$_REQUEST</a:t>
            </a:r>
          </a:p>
          <a:p>
            <a:pPr>
              <a:buFont typeface="Arial" panose="020B0604020202020204" pitchFamily="34" charset="0"/>
              <a:buChar char="•"/>
            </a:pPr>
            <a:r>
              <a:rPr lang="en-US" sz="2400" dirty="0">
                <a:solidFill>
                  <a:srgbClr val="000000"/>
                </a:solidFill>
                <a:latin typeface="Verdana" panose="020B0604030504040204" pitchFamily="34" charset="0"/>
              </a:rPr>
              <a:t>$_POST</a:t>
            </a:r>
          </a:p>
          <a:p>
            <a:pPr>
              <a:buFont typeface="Arial" panose="020B0604020202020204" pitchFamily="34" charset="0"/>
              <a:buChar char="•"/>
            </a:pPr>
            <a:r>
              <a:rPr lang="en-US" sz="2400" dirty="0">
                <a:solidFill>
                  <a:srgbClr val="000000"/>
                </a:solidFill>
                <a:latin typeface="Verdana" panose="020B0604030504040204" pitchFamily="34" charset="0"/>
              </a:rPr>
              <a:t>$_GET</a:t>
            </a:r>
          </a:p>
          <a:p>
            <a:pPr>
              <a:buFont typeface="Arial" panose="020B0604020202020204" pitchFamily="34" charset="0"/>
              <a:buChar char="•"/>
            </a:pPr>
            <a:r>
              <a:rPr lang="en-US" sz="2400" dirty="0">
                <a:solidFill>
                  <a:srgbClr val="000000"/>
                </a:solidFill>
                <a:latin typeface="Verdana" panose="020B0604030504040204" pitchFamily="34" charset="0"/>
              </a:rPr>
              <a:t>$_FILES</a:t>
            </a:r>
          </a:p>
          <a:p>
            <a:pPr>
              <a:buFont typeface="Arial" panose="020B0604020202020204" pitchFamily="34" charset="0"/>
              <a:buChar char="•"/>
            </a:pPr>
            <a:r>
              <a:rPr lang="en-US" sz="2400" dirty="0">
                <a:solidFill>
                  <a:srgbClr val="000000"/>
                </a:solidFill>
                <a:latin typeface="Verdana" panose="020B0604030504040204" pitchFamily="34" charset="0"/>
              </a:rPr>
              <a:t>$_ENV</a:t>
            </a:r>
          </a:p>
          <a:p>
            <a:pPr>
              <a:buFont typeface="Arial" panose="020B0604020202020204" pitchFamily="34" charset="0"/>
              <a:buChar char="•"/>
            </a:pPr>
            <a:r>
              <a:rPr lang="en-US" sz="2400" dirty="0">
                <a:solidFill>
                  <a:srgbClr val="000000"/>
                </a:solidFill>
                <a:latin typeface="Verdana" panose="020B0604030504040204" pitchFamily="34" charset="0"/>
              </a:rPr>
              <a:t>$_COOKIE</a:t>
            </a:r>
          </a:p>
          <a:p>
            <a:pPr>
              <a:buFont typeface="Arial" panose="020B0604020202020204" pitchFamily="34" charset="0"/>
              <a:buChar char="•"/>
            </a:pPr>
            <a:r>
              <a:rPr lang="en-US" sz="2400" dirty="0">
                <a:solidFill>
                  <a:srgbClr val="000000"/>
                </a:solidFill>
                <a:latin typeface="Verdana" panose="020B0604030504040204" pitchFamily="34" charset="0"/>
              </a:rPr>
              <a:t>$_SESSION</a:t>
            </a:r>
          </a:p>
          <a:p>
            <a:pPr algn="just"/>
            <a:endParaRPr lang="en-US" sz="24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26</a:t>
            </a:fld>
            <a:endParaRPr lang="en-GB" altLang="en-US"/>
          </a:p>
        </p:txBody>
      </p:sp>
    </p:spTree>
    <p:extLst>
      <p:ext uri="{BB962C8B-B14F-4D97-AF65-F5344CB8AC3E}">
        <p14:creationId xmlns:p14="http://schemas.microsoft.com/office/powerpoint/2010/main" val="3921741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3" name="Content Placeholder 2"/>
          <p:cNvSpPr>
            <a:spLocks noGrp="1"/>
          </p:cNvSpPr>
          <p:nvPr>
            <p:ph idx="1"/>
          </p:nvPr>
        </p:nvSpPr>
        <p:spPr/>
        <p:txBody>
          <a:bodyPr>
            <a:normAutofit/>
          </a:bodyPr>
          <a:lstStyle/>
          <a:p>
            <a:pPr algn="just"/>
            <a:r>
              <a:rPr lang="en-US" sz="2800" dirty="0"/>
              <a:t>PHP $</a:t>
            </a:r>
            <a:r>
              <a:rPr lang="en-US" sz="2800" dirty="0" smtClean="0"/>
              <a:t>GLOBALS</a:t>
            </a:r>
          </a:p>
          <a:p>
            <a:pPr algn="just"/>
            <a:r>
              <a:rPr lang="en-US" sz="2800" dirty="0"/>
              <a:t>$GLOBALS is a PHP super global variable which is used to access global variables from anywhere in the PHP script (also from within functions or methods). </a:t>
            </a:r>
            <a:endParaRPr lang="en-US" sz="2800" dirty="0" smtClean="0"/>
          </a:p>
          <a:p>
            <a:pPr algn="just"/>
            <a:r>
              <a:rPr lang="en-US" sz="2800" dirty="0"/>
              <a:t>PHP stores all global variables in an array called </a:t>
            </a:r>
            <a:r>
              <a:rPr lang="en-US" sz="2800" dirty="0">
                <a:solidFill>
                  <a:srgbClr val="FF0000"/>
                </a:solidFill>
              </a:rPr>
              <a:t>$GLOBALS[</a:t>
            </a:r>
            <a:r>
              <a:rPr lang="en-US" sz="2800" i="1" dirty="0">
                <a:solidFill>
                  <a:srgbClr val="FF0000"/>
                </a:solidFill>
              </a:rPr>
              <a:t>index</a:t>
            </a:r>
            <a:r>
              <a:rPr lang="en-US" sz="2800" dirty="0">
                <a:solidFill>
                  <a:srgbClr val="FF0000"/>
                </a:solidFill>
              </a:rPr>
              <a:t>]. </a:t>
            </a:r>
            <a:endParaRPr lang="en-US" sz="2800" dirty="0" smtClean="0">
              <a:solidFill>
                <a:srgbClr val="FF0000"/>
              </a:solidFill>
            </a:endParaRPr>
          </a:p>
          <a:p>
            <a:pPr algn="just"/>
            <a:r>
              <a:rPr lang="en-US" sz="2800" dirty="0" smtClean="0"/>
              <a:t>The </a:t>
            </a:r>
            <a:r>
              <a:rPr lang="en-US" sz="2800" i="1" dirty="0"/>
              <a:t>index</a:t>
            </a:r>
            <a:r>
              <a:rPr lang="en-US" sz="2800" dirty="0"/>
              <a:t> holds the name of the variable.</a:t>
            </a:r>
            <a:endParaRPr lang="en-US" sz="32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27</a:t>
            </a:fld>
            <a:endParaRPr lang="en-GB" altLang="en-US"/>
          </a:p>
        </p:txBody>
      </p:sp>
    </p:spTree>
    <p:extLst>
      <p:ext uri="{BB962C8B-B14F-4D97-AF65-F5344CB8AC3E}">
        <p14:creationId xmlns:p14="http://schemas.microsoft.com/office/powerpoint/2010/main" val="3794716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3" name="Content Placeholder 2"/>
          <p:cNvSpPr>
            <a:spLocks noGrp="1"/>
          </p:cNvSpPr>
          <p:nvPr>
            <p:ph idx="1"/>
          </p:nvPr>
        </p:nvSpPr>
        <p:spPr/>
        <p:txBody>
          <a:bodyPr>
            <a:normAutofit/>
          </a:bodyPr>
          <a:lstStyle/>
          <a:p>
            <a:pPr algn="just"/>
            <a:r>
              <a:rPr lang="en-US" sz="2800" dirty="0">
                <a:solidFill>
                  <a:srgbClr val="FF0000"/>
                </a:solidFill>
              </a:rPr>
              <a:t>PHP $_</a:t>
            </a:r>
            <a:r>
              <a:rPr lang="en-US" sz="2800" dirty="0" smtClean="0">
                <a:solidFill>
                  <a:srgbClr val="FF0000"/>
                </a:solidFill>
              </a:rPr>
              <a:t>SERVER</a:t>
            </a:r>
          </a:p>
          <a:p>
            <a:pPr algn="just"/>
            <a:r>
              <a:rPr lang="en-US" sz="2800" dirty="0"/>
              <a:t>$_SERVER is a PHP super global variable which holds information about headers, paths, and script locations. </a:t>
            </a:r>
          </a:p>
          <a:p>
            <a:pPr algn="just"/>
            <a:r>
              <a:rPr lang="en-US" sz="2800" dirty="0"/>
              <a:t>The example below shows how to use some of the elements in $_SERVER:</a:t>
            </a:r>
          </a:p>
          <a:p>
            <a:pPr algn="just"/>
            <a:endParaRPr lang="en-US" sz="32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28</a:t>
            </a:fld>
            <a:endParaRPr lang="en-GB" altLang="en-US"/>
          </a:p>
        </p:txBody>
      </p:sp>
    </p:spTree>
    <p:extLst>
      <p:ext uri="{BB962C8B-B14F-4D97-AF65-F5344CB8AC3E}">
        <p14:creationId xmlns:p14="http://schemas.microsoft.com/office/powerpoint/2010/main" val="1530034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3" name="Content Placeholder 2"/>
          <p:cNvSpPr>
            <a:spLocks noGrp="1"/>
          </p:cNvSpPr>
          <p:nvPr>
            <p:ph idx="1"/>
          </p:nvPr>
        </p:nvSpPr>
        <p:spPr/>
        <p:txBody>
          <a:bodyPr>
            <a:normAutofit/>
          </a:bodyPr>
          <a:lstStyle/>
          <a:p>
            <a:pPr lvl="0">
              <a:lnSpc>
                <a:spcPct val="80000"/>
              </a:lnSpc>
              <a:buClr>
                <a:srgbClr val="D34817">
                  <a:lumMod val="75000"/>
                </a:srgbClr>
              </a:buClr>
            </a:pPr>
            <a:r>
              <a:rPr lang="en-US" sz="3200" dirty="0">
                <a:solidFill>
                  <a:srgbClr val="FF0000"/>
                </a:solidFill>
                <a:latin typeface="Consolas" panose="020B0609020204030204" pitchFamily="49" charset="0"/>
              </a:rPr>
              <a:t>&lt;?php</a:t>
            </a:r>
            <a:r>
              <a:rPr lang="en-US" sz="3200" dirty="0">
                <a:solidFill>
                  <a:srgbClr val="000000"/>
                </a:solidFill>
                <a:latin typeface="Consolas" panose="020B0609020204030204" pitchFamily="49" charset="0"/>
              </a:rPr>
              <a:t> </a:t>
            </a:r>
            <a:r>
              <a:rPr lang="en-US" sz="3200" dirty="0">
                <a:solidFill>
                  <a:prstClr val="black"/>
                </a:solidFill>
              </a:rPr>
              <a:t/>
            </a:r>
            <a:br>
              <a:rPr lang="en-US" sz="3200" dirty="0">
                <a:solidFill>
                  <a:prstClr val="black"/>
                </a:solidFill>
              </a:rPr>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'PHP_SELF'</a:t>
            </a:r>
            <a:r>
              <a:rPr lang="en-US" sz="3200" dirty="0">
                <a:solidFill>
                  <a:srgbClr val="000000"/>
                </a:solidFill>
                <a:latin typeface="Consolas" panose="020B0609020204030204" pitchFamily="49" charset="0"/>
              </a:rPr>
              <a:t>];</a:t>
            </a:r>
            <a:r>
              <a:rPr lang="en-US" sz="3200" dirty="0">
                <a:solidFill>
                  <a:prstClr val="black"/>
                </a:solidFill>
              </a:rPr>
              <a:t/>
            </a:r>
            <a:br>
              <a:rPr lang="en-US" sz="3200" dirty="0">
                <a:solidFill>
                  <a:prstClr val="black"/>
                </a:solidFill>
              </a:rPr>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'SERVER_NAME'</a:t>
            </a:r>
            <a:r>
              <a:rPr lang="en-US" sz="3200" dirty="0">
                <a:solidFill>
                  <a:srgbClr val="000000"/>
                </a:solidFill>
                <a:latin typeface="Consolas" panose="020B0609020204030204" pitchFamily="49" charset="0"/>
              </a:rPr>
              <a:t>];</a:t>
            </a:r>
            <a:r>
              <a:rPr lang="en-US" sz="3200" dirty="0">
                <a:solidFill>
                  <a:prstClr val="black"/>
                </a:solidFill>
              </a:rPr>
              <a:t/>
            </a:r>
            <a:br>
              <a:rPr lang="en-US" sz="3200" dirty="0">
                <a:solidFill>
                  <a:prstClr val="black"/>
                </a:solidFill>
              </a:rPr>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'HTTP_HOST'</a:t>
            </a:r>
            <a:r>
              <a:rPr lang="en-US" sz="3200" dirty="0">
                <a:solidFill>
                  <a:srgbClr val="000000"/>
                </a:solidFill>
                <a:latin typeface="Consolas" panose="020B0609020204030204" pitchFamily="49" charset="0"/>
              </a:rPr>
              <a:t>];</a:t>
            </a:r>
            <a:r>
              <a:rPr lang="en-US" sz="3200" dirty="0">
                <a:solidFill>
                  <a:prstClr val="black"/>
                </a:solidFill>
              </a:rPr>
              <a:t/>
            </a:r>
            <a:br>
              <a:rPr lang="en-US" sz="3200" dirty="0">
                <a:solidFill>
                  <a:prstClr val="black"/>
                </a:solidFill>
              </a:rPr>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'HTTP_REFERER'</a:t>
            </a:r>
            <a:r>
              <a:rPr lang="en-US" sz="3200" dirty="0">
                <a:solidFill>
                  <a:srgbClr val="000000"/>
                </a:solidFill>
                <a:latin typeface="Consolas" panose="020B0609020204030204" pitchFamily="49" charset="0"/>
              </a:rPr>
              <a:t>];</a:t>
            </a:r>
            <a:r>
              <a:rPr lang="en-US" sz="3200" dirty="0">
                <a:solidFill>
                  <a:prstClr val="black"/>
                </a:solidFill>
              </a:rPr>
              <a:t/>
            </a:r>
            <a:br>
              <a:rPr lang="en-US" sz="3200" dirty="0">
                <a:solidFill>
                  <a:prstClr val="black"/>
                </a:solidFill>
              </a:rPr>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'HTTP_USER_AGENT'</a:t>
            </a:r>
            <a:r>
              <a:rPr lang="en-US" sz="3200" dirty="0">
                <a:solidFill>
                  <a:srgbClr val="000000"/>
                </a:solidFill>
                <a:latin typeface="Consolas" panose="020B0609020204030204" pitchFamily="49" charset="0"/>
              </a:rPr>
              <a:t>];</a:t>
            </a:r>
            <a:r>
              <a:rPr lang="en-US" sz="3200" dirty="0">
                <a:solidFill>
                  <a:prstClr val="black"/>
                </a:solidFill>
              </a:rPr>
              <a:t/>
            </a:r>
            <a:br>
              <a:rPr lang="en-US" sz="3200" dirty="0">
                <a:solidFill>
                  <a:prstClr val="black"/>
                </a:solidFill>
              </a:rPr>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'SCRIPT_NAME'</a:t>
            </a:r>
            <a:r>
              <a:rPr lang="en-US" sz="3200" dirty="0">
                <a:solidFill>
                  <a:srgbClr val="000000"/>
                </a:solidFill>
                <a:latin typeface="Consolas" panose="020B0609020204030204" pitchFamily="49" charset="0"/>
              </a:rPr>
              <a:t>];</a:t>
            </a:r>
            <a:r>
              <a:rPr lang="en-US" sz="3200" dirty="0">
                <a:solidFill>
                  <a:prstClr val="black"/>
                </a:solidFill>
              </a:rPr>
              <a:t/>
            </a:r>
            <a:br>
              <a:rPr lang="en-US" sz="3200" dirty="0">
                <a:solidFill>
                  <a:prstClr val="black"/>
                </a:solidFill>
              </a:rPr>
            </a:br>
            <a:r>
              <a:rPr lang="en-US" sz="3200" dirty="0">
                <a:solidFill>
                  <a:srgbClr val="FF0000"/>
                </a:solidFill>
                <a:latin typeface="Consolas" panose="020B0609020204030204" pitchFamily="49" charset="0"/>
              </a:rPr>
              <a:t>?&gt;</a:t>
            </a:r>
            <a:endParaRPr lang="en-GB" altLang="en-US" sz="3200" i="1" dirty="0">
              <a:solidFill>
                <a:prstClr val="black"/>
              </a:solidFill>
            </a:endParaRPr>
          </a:p>
          <a:p>
            <a:pPr algn="just"/>
            <a:endParaRPr lang="en-US" sz="32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29</a:t>
            </a:fld>
            <a:endParaRPr lang="en-GB" altLang="en-US"/>
          </a:p>
        </p:txBody>
      </p:sp>
    </p:spTree>
    <p:extLst>
      <p:ext uri="{BB962C8B-B14F-4D97-AF65-F5344CB8AC3E}">
        <p14:creationId xmlns:p14="http://schemas.microsoft.com/office/powerpoint/2010/main" val="805318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63832049"/>
              </p:ext>
            </p:extLst>
          </p:nvPr>
        </p:nvGraphicFramePr>
        <p:xfrm>
          <a:off x="323528" y="1844824"/>
          <a:ext cx="7772400" cy="701040"/>
        </p:xfrm>
        <a:graphic>
          <a:graphicData uri="http://schemas.openxmlformats.org/drawingml/2006/table">
            <a:tbl>
              <a:tblPr/>
              <a:tblGrid>
                <a:gridCol w="3886200">
                  <a:extLst>
                    <a:ext uri="{9D8B030D-6E8A-4147-A177-3AD203B41FA5}">
                      <a16:colId xmlns:a16="http://schemas.microsoft.com/office/drawing/2014/main" val="3541879649"/>
                    </a:ext>
                  </a:extLst>
                </a:gridCol>
                <a:gridCol w="3886200">
                  <a:extLst>
                    <a:ext uri="{9D8B030D-6E8A-4147-A177-3AD203B41FA5}">
                      <a16:colId xmlns:a16="http://schemas.microsoft.com/office/drawing/2014/main" val="3397816720"/>
                    </a:ext>
                  </a:extLst>
                </a:gridCol>
              </a:tblGrid>
              <a:tr h="0">
                <a:tc>
                  <a:txBody>
                    <a:bodyPr/>
                    <a:lstStyle/>
                    <a:p>
                      <a:pPr algn="l" fontAlgn="t"/>
                      <a:r>
                        <a:rPr lang="en-US" dirty="0">
                          <a:effectLst/>
                        </a:rPr>
                        <a:t>$_SERVER['PHP_SELF']</a:t>
                      </a:r>
                    </a:p>
                  </a:txBody>
                  <a:tcPr marL="1524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1F1F1"/>
                    </a:solidFill>
                  </a:tcPr>
                </a:tc>
                <a:tc>
                  <a:txBody>
                    <a:bodyPr/>
                    <a:lstStyle/>
                    <a:p>
                      <a:pPr algn="l" fontAlgn="t"/>
                      <a:r>
                        <a:rPr lang="en-US" dirty="0">
                          <a:effectLst/>
                        </a:rPr>
                        <a:t>Returns the filename of the currently executing script</a:t>
                      </a:r>
                    </a:p>
                  </a:txBody>
                  <a:tcPr marL="762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586378191"/>
                  </a:ext>
                </a:extLst>
              </a:tr>
            </a:tbl>
          </a:graphicData>
        </a:graphic>
      </p:graphicFrame>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30</a:t>
            </a:fld>
            <a:endParaRPr lang="en-GB" altLang="en-US"/>
          </a:p>
        </p:txBody>
      </p:sp>
      <p:graphicFrame>
        <p:nvGraphicFramePr>
          <p:cNvPr id="7" name="Table 6"/>
          <p:cNvGraphicFramePr>
            <a:graphicFrameLocks noGrp="1"/>
          </p:cNvGraphicFramePr>
          <p:nvPr>
            <p:extLst>
              <p:ext uri="{D42A27DB-BD31-4B8C-83A1-F6EECF244321}">
                <p14:modId xmlns:p14="http://schemas.microsoft.com/office/powerpoint/2010/main" val="1415163004"/>
              </p:ext>
            </p:extLst>
          </p:nvPr>
        </p:nvGraphicFramePr>
        <p:xfrm>
          <a:off x="251520" y="2924944"/>
          <a:ext cx="7772400" cy="426720"/>
        </p:xfrm>
        <a:graphic>
          <a:graphicData uri="http://schemas.openxmlformats.org/drawingml/2006/table">
            <a:tbl>
              <a:tblPr/>
              <a:tblGrid>
                <a:gridCol w="3886200">
                  <a:extLst>
                    <a:ext uri="{9D8B030D-6E8A-4147-A177-3AD203B41FA5}">
                      <a16:colId xmlns:a16="http://schemas.microsoft.com/office/drawing/2014/main" val="2633754937"/>
                    </a:ext>
                  </a:extLst>
                </a:gridCol>
                <a:gridCol w="3886200">
                  <a:extLst>
                    <a:ext uri="{9D8B030D-6E8A-4147-A177-3AD203B41FA5}">
                      <a16:colId xmlns:a16="http://schemas.microsoft.com/office/drawing/2014/main" val="381847840"/>
                    </a:ext>
                  </a:extLst>
                </a:gridCol>
              </a:tblGrid>
              <a:tr h="0">
                <a:tc>
                  <a:txBody>
                    <a:bodyPr/>
                    <a:lstStyle/>
                    <a:p>
                      <a:pPr algn="l" fontAlgn="t"/>
                      <a:r>
                        <a:rPr lang="en-US">
                          <a:effectLst/>
                        </a:rPr>
                        <a:t>$_SERVER['SERVER_NAME']</a:t>
                      </a:r>
                    </a:p>
                  </a:txBody>
                  <a:tcPr marL="1524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dirty="0">
                          <a:effectLst/>
                        </a:rPr>
                        <a:t>Returns the name of the host </a:t>
                      </a:r>
                      <a:r>
                        <a:rPr lang="en-US" dirty="0" smtClean="0">
                          <a:effectLst/>
                        </a:rPr>
                        <a:t>server</a:t>
                      </a:r>
                      <a:endParaRPr lang="en-US" dirty="0">
                        <a:effectLst/>
                      </a:endParaRPr>
                    </a:p>
                  </a:txBody>
                  <a:tcPr marL="762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49891700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56965070"/>
              </p:ext>
            </p:extLst>
          </p:nvPr>
        </p:nvGraphicFramePr>
        <p:xfrm>
          <a:off x="395536" y="3789040"/>
          <a:ext cx="7772400" cy="701040"/>
        </p:xfrm>
        <a:graphic>
          <a:graphicData uri="http://schemas.openxmlformats.org/drawingml/2006/table">
            <a:tbl>
              <a:tblPr/>
              <a:tblGrid>
                <a:gridCol w="3886200">
                  <a:extLst>
                    <a:ext uri="{9D8B030D-6E8A-4147-A177-3AD203B41FA5}">
                      <a16:colId xmlns:a16="http://schemas.microsoft.com/office/drawing/2014/main" val="811275984"/>
                    </a:ext>
                  </a:extLst>
                </a:gridCol>
                <a:gridCol w="3886200">
                  <a:extLst>
                    <a:ext uri="{9D8B030D-6E8A-4147-A177-3AD203B41FA5}">
                      <a16:colId xmlns:a16="http://schemas.microsoft.com/office/drawing/2014/main" val="2665934341"/>
                    </a:ext>
                  </a:extLst>
                </a:gridCol>
              </a:tblGrid>
              <a:tr h="0">
                <a:tc>
                  <a:txBody>
                    <a:bodyPr/>
                    <a:lstStyle/>
                    <a:p>
                      <a:pPr algn="l" fontAlgn="t"/>
                      <a:r>
                        <a:rPr lang="en-US" dirty="0">
                          <a:effectLst/>
                        </a:rPr>
                        <a:t>$_SERVER['REQUEST_METHOD']</a:t>
                      </a:r>
                    </a:p>
                  </a:txBody>
                  <a:tcPr marL="1524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1F1F1"/>
                    </a:solidFill>
                  </a:tcPr>
                </a:tc>
                <a:tc>
                  <a:txBody>
                    <a:bodyPr/>
                    <a:lstStyle/>
                    <a:p>
                      <a:pPr algn="l" fontAlgn="t"/>
                      <a:r>
                        <a:rPr lang="en-US" dirty="0">
                          <a:effectLst/>
                        </a:rPr>
                        <a:t>Returns the request method used to access the page (such as POST)</a:t>
                      </a:r>
                    </a:p>
                  </a:txBody>
                  <a:tcPr marL="762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1F1F1"/>
                    </a:solidFill>
                  </a:tcPr>
                </a:tc>
                <a:extLst>
                  <a:ext uri="{0D108BD9-81ED-4DB2-BD59-A6C34878D82A}">
                    <a16:rowId xmlns:a16="http://schemas.microsoft.com/office/drawing/2014/main" val="384130610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732843898"/>
              </p:ext>
            </p:extLst>
          </p:nvPr>
        </p:nvGraphicFramePr>
        <p:xfrm>
          <a:off x="539552" y="4653136"/>
          <a:ext cx="7772400" cy="701040"/>
        </p:xfrm>
        <a:graphic>
          <a:graphicData uri="http://schemas.openxmlformats.org/drawingml/2006/table">
            <a:tbl>
              <a:tblPr/>
              <a:tblGrid>
                <a:gridCol w="3886200">
                  <a:extLst>
                    <a:ext uri="{9D8B030D-6E8A-4147-A177-3AD203B41FA5}">
                      <a16:colId xmlns:a16="http://schemas.microsoft.com/office/drawing/2014/main" val="1993321670"/>
                    </a:ext>
                  </a:extLst>
                </a:gridCol>
                <a:gridCol w="3886200">
                  <a:extLst>
                    <a:ext uri="{9D8B030D-6E8A-4147-A177-3AD203B41FA5}">
                      <a16:colId xmlns:a16="http://schemas.microsoft.com/office/drawing/2014/main" val="2840357120"/>
                    </a:ext>
                  </a:extLst>
                </a:gridCol>
              </a:tblGrid>
              <a:tr h="0">
                <a:tc>
                  <a:txBody>
                    <a:bodyPr/>
                    <a:lstStyle/>
                    <a:p>
                      <a:pPr algn="l" fontAlgn="t"/>
                      <a:r>
                        <a:rPr lang="en-US" dirty="0">
                          <a:effectLst/>
                        </a:rPr>
                        <a:t>_SERVER['HTTPS']</a:t>
                      </a:r>
                    </a:p>
                  </a:txBody>
                  <a:tcPr marL="1524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dirty="0">
                          <a:effectLst/>
                        </a:rPr>
                        <a:t>Is the script queried through a secure HTTP protocol</a:t>
                      </a:r>
                    </a:p>
                  </a:txBody>
                  <a:tcPr marL="76200" marR="76200" marT="76200" marB="7620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850107295"/>
                  </a:ext>
                </a:extLst>
              </a:tr>
            </a:tbl>
          </a:graphicData>
        </a:graphic>
      </p:graphicFrame>
    </p:spTree>
    <p:extLst>
      <p:ext uri="{BB962C8B-B14F-4D97-AF65-F5344CB8AC3E}">
        <p14:creationId xmlns:p14="http://schemas.microsoft.com/office/powerpoint/2010/main" val="2171662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31</a:t>
            </a:fld>
            <a:endParaRPr lang="en-GB" altLang="en-US"/>
          </a:p>
        </p:txBody>
      </p:sp>
      <p:sp>
        <p:nvSpPr>
          <p:cNvPr id="5" name="Rectangle 4"/>
          <p:cNvSpPr/>
          <p:nvPr/>
        </p:nvSpPr>
        <p:spPr>
          <a:xfrm>
            <a:off x="827584" y="1916832"/>
            <a:ext cx="2393604" cy="461665"/>
          </a:xfrm>
          <a:prstGeom prst="rect">
            <a:avLst/>
          </a:prstGeom>
        </p:spPr>
        <p:txBody>
          <a:bodyPr wrap="none">
            <a:spAutoFit/>
          </a:bodyPr>
          <a:lstStyle/>
          <a:p>
            <a:r>
              <a:rPr lang="en-US" dirty="0">
                <a:solidFill>
                  <a:srgbClr val="000000"/>
                </a:solidFill>
                <a:latin typeface="Segoe UI" panose="020B0502040204020203" pitchFamily="34" charset="0"/>
              </a:rPr>
              <a:t>PHP $_REQUEST</a:t>
            </a:r>
            <a:endParaRPr lang="en-US" dirty="0"/>
          </a:p>
        </p:txBody>
      </p:sp>
      <p:sp>
        <p:nvSpPr>
          <p:cNvPr id="10" name="Rectangle 9"/>
          <p:cNvSpPr/>
          <p:nvPr/>
        </p:nvSpPr>
        <p:spPr>
          <a:xfrm>
            <a:off x="899592" y="2636912"/>
            <a:ext cx="7704856" cy="1200329"/>
          </a:xfrm>
          <a:prstGeom prst="rect">
            <a:avLst/>
          </a:prstGeom>
        </p:spPr>
        <p:txBody>
          <a:bodyPr wrap="square">
            <a:spAutoFit/>
          </a:bodyPr>
          <a:lstStyle/>
          <a:p>
            <a:r>
              <a:rPr lang="en-US" dirty="0">
                <a:solidFill>
                  <a:srgbClr val="000000"/>
                </a:solidFill>
                <a:latin typeface="Verdana" panose="020B0604030504040204" pitchFamily="34" charset="0"/>
              </a:rPr>
              <a:t>PHP $_REQUEST is a PHP super global variable which is used to collect data after submitting an HTML form.</a:t>
            </a:r>
            <a:endParaRPr lang="en-US" dirty="0"/>
          </a:p>
        </p:txBody>
      </p:sp>
    </p:spTree>
    <p:extLst>
      <p:ext uri="{BB962C8B-B14F-4D97-AF65-F5344CB8AC3E}">
        <p14:creationId xmlns:p14="http://schemas.microsoft.com/office/powerpoint/2010/main" val="426687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PHP Global Variables - </a:t>
            </a:r>
            <a:r>
              <a:rPr lang="en-US" dirty="0" err="1"/>
              <a:t>Superglobals</a:t>
            </a:r>
            <a:endParaRPr lang="en-US"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32</a:t>
            </a:fld>
            <a:endParaRPr lang="en-GB" altLang="en-US"/>
          </a:p>
        </p:txBody>
      </p:sp>
      <p:sp>
        <p:nvSpPr>
          <p:cNvPr id="6" name="Rectangle 5"/>
          <p:cNvSpPr/>
          <p:nvPr/>
        </p:nvSpPr>
        <p:spPr>
          <a:xfrm>
            <a:off x="683568" y="1628800"/>
            <a:ext cx="7272808" cy="3416320"/>
          </a:xfrm>
          <a:prstGeom prst="rect">
            <a:avLst/>
          </a:prstGeom>
        </p:spPr>
        <p:txBody>
          <a:bodyPr wrap="square">
            <a:spAutoFit/>
          </a:bodyPr>
          <a:lstStyle/>
          <a:p>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html</a:t>
            </a:r>
            <a:r>
              <a:rPr lang="en-US" dirty="0">
                <a:solidFill>
                  <a:srgbClr val="0000CD"/>
                </a:solidFill>
                <a:latin typeface="Consolas" panose="020B0609020204030204" pitchFamily="49" charset="0"/>
              </a:rPr>
              <a:t>&gt;</a:t>
            </a:r>
            <a:r>
              <a:rPr lang="en-US" dirty="0"/>
              <a:t/>
            </a:r>
            <a:br>
              <a:rPr lang="en-US" dirty="0"/>
            </a:b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body</a:t>
            </a:r>
            <a:r>
              <a:rPr lang="en-US" dirty="0">
                <a:solidFill>
                  <a:srgbClr val="0000CD"/>
                </a:solidFill>
                <a:latin typeface="Consolas" panose="020B0609020204030204" pitchFamily="49" charset="0"/>
              </a:rPr>
              <a:t>&gt;</a:t>
            </a:r>
            <a:r>
              <a:rPr lang="en-US" dirty="0"/>
              <a:t/>
            </a:r>
            <a:br>
              <a:rPr lang="en-US" dirty="0"/>
            </a:br>
            <a:r>
              <a:rPr lang="en-US" dirty="0"/>
              <a:t/>
            </a:r>
            <a:br>
              <a:rPr lang="en-US" dirty="0"/>
            </a:b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form</a:t>
            </a:r>
            <a:r>
              <a:rPr lang="en-US" dirty="0">
                <a:solidFill>
                  <a:srgbClr val="FF0000"/>
                </a:solidFill>
                <a:latin typeface="Consolas" panose="020B0609020204030204" pitchFamily="49" charset="0"/>
              </a:rPr>
              <a:t> method</a:t>
            </a:r>
            <a:r>
              <a:rPr lang="en-US" dirty="0">
                <a:solidFill>
                  <a:srgbClr val="0000CD"/>
                </a:solidFill>
                <a:latin typeface="Consolas" panose="020B0609020204030204" pitchFamily="49" charset="0"/>
              </a:rPr>
              <a:t>="post"</a:t>
            </a:r>
            <a:r>
              <a:rPr lang="en-US" dirty="0">
                <a:solidFill>
                  <a:srgbClr val="FF0000"/>
                </a:solidFill>
                <a:latin typeface="Consolas" panose="020B0609020204030204" pitchFamily="49" charset="0"/>
              </a:rPr>
              <a:t> action</a:t>
            </a:r>
            <a:r>
              <a:rPr lang="en-US" dirty="0">
                <a:solidFill>
                  <a:srgbClr val="0000CD"/>
                </a:solidFill>
                <a:latin typeface="Consolas" panose="020B0609020204030204" pitchFamily="49" charset="0"/>
              </a:rPr>
              <a:t>="</a:t>
            </a:r>
            <a:r>
              <a:rPr lang="en-US" dirty="0">
                <a:solidFill>
                  <a:srgbClr val="FF0000"/>
                </a:solidFill>
                <a:latin typeface="Consolas" panose="020B0609020204030204" pitchFamily="49" charset="0"/>
              </a:rPr>
              <a:t>&lt;?php</a:t>
            </a:r>
            <a:r>
              <a:rPr lang="en-US" dirty="0">
                <a:solidFill>
                  <a:srgbClr val="000000"/>
                </a:solidFill>
                <a:latin typeface="Consolas" panose="020B0609020204030204" pitchFamily="49" charset="0"/>
              </a:rPr>
              <a:t> </a:t>
            </a:r>
            <a:r>
              <a:rPr lang="en-US" dirty="0">
                <a:solidFill>
                  <a:srgbClr val="0000CD"/>
                </a:solidFill>
                <a:latin typeface="Consolas" panose="020B0609020204030204" pitchFamily="49" charset="0"/>
              </a:rPr>
              <a:t>echo</a:t>
            </a:r>
            <a:r>
              <a:rPr lang="en-US" dirty="0">
                <a:solidFill>
                  <a:srgbClr val="000000"/>
                </a:solidFill>
                <a:latin typeface="Consolas" panose="020B0609020204030204" pitchFamily="49" charset="0"/>
              </a:rPr>
              <a:t> </a:t>
            </a:r>
            <a:r>
              <a:rPr lang="en-US" dirty="0">
                <a:solidFill>
                  <a:srgbClr val="DAA520"/>
                </a:solidFill>
                <a:latin typeface="Consolas" panose="020B0609020204030204" pitchFamily="49" charset="0"/>
              </a:rPr>
              <a:t>$_SERVER</a:t>
            </a:r>
            <a:r>
              <a:rPr lang="en-US" dirty="0">
                <a:solidFill>
                  <a:srgbClr val="000000"/>
                </a:solidFill>
                <a:latin typeface="Consolas" panose="020B0609020204030204" pitchFamily="49" charset="0"/>
              </a:rPr>
              <a:t>[</a:t>
            </a:r>
            <a:r>
              <a:rPr lang="en-US" dirty="0">
                <a:solidFill>
                  <a:srgbClr val="A52A2A"/>
                </a:solidFill>
                <a:latin typeface="Consolas" panose="020B0609020204030204" pitchFamily="49" charset="0"/>
              </a:rPr>
              <a:t>'PHP_SELF'</a:t>
            </a:r>
            <a:r>
              <a:rPr lang="en-US" dirty="0">
                <a:solidFill>
                  <a:srgbClr val="000000"/>
                </a:solidFill>
                <a:latin typeface="Consolas" panose="020B0609020204030204" pitchFamily="49" charset="0"/>
              </a:rPr>
              <a:t>];</a:t>
            </a:r>
            <a:r>
              <a:rPr lang="en-US" dirty="0">
                <a:solidFill>
                  <a:srgbClr val="FF0000"/>
                </a:solidFill>
                <a:latin typeface="Consolas" panose="020B0609020204030204" pitchFamily="49" charset="0"/>
              </a:rPr>
              <a:t>?&gt;</a:t>
            </a:r>
            <a:r>
              <a:rPr lang="en-US" dirty="0">
                <a:solidFill>
                  <a:srgbClr val="0000CD"/>
                </a:solidFill>
                <a:latin typeface="Consolas" panose="020B0609020204030204" pitchFamily="49" charset="0"/>
              </a:rPr>
              <a:t>"&gt;</a:t>
            </a:r>
            <a:r>
              <a:rPr lang="en-US" dirty="0"/>
              <a:t/>
            </a:r>
            <a:br>
              <a:rPr lang="en-US" dirty="0"/>
            </a:br>
            <a:r>
              <a:rPr lang="en-US" dirty="0">
                <a:solidFill>
                  <a:srgbClr val="000000"/>
                </a:solidFill>
                <a:latin typeface="Consolas" panose="020B0609020204030204" pitchFamily="49" charset="0"/>
              </a:rPr>
              <a:t>  Name: </a:t>
            </a: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input</a:t>
            </a:r>
            <a:r>
              <a:rPr lang="en-US" dirty="0">
                <a:solidFill>
                  <a:srgbClr val="FF0000"/>
                </a:solidFill>
                <a:latin typeface="Consolas" panose="020B0609020204030204" pitchFamily="49" charset="0"/>
              </a:rPr>
              <a:t> type</a:t>
            </a:r>
            <a:r>
              <a:rPr lang="en-US" dirty="0">
                <a:solidFill>
                  <a:srgbClr val="0000CD"/>
                </a:solidFill>
                <a:latin typeface="Consolas" panose="020B0609020204030204" pitchFamily="49" charset="0"/>
              </a:rPr>
              <a:t>="text"</a:t>
            </a:r>
            <a:r>
              <a:rPr lang="en-US" dirty="0">
                <a:solidFill>
                  <a:srgbClr val="FF0000"/>
                </a:solidFill>
                <a:latin typeface="Consolas" panose="020B0609020204030204" pitchFamily="49" charset="0"/>
              </a:rPr>
              <a:t> name</a:t>
            </a:r>
            <a:r>
              <a:rPr lang="en-US" dirty="0">
                <a:solidFill>
                  <a:srgbClr val="0000CD"/>
                </a:solidFill>
                <a:latin typeface="Consolas" panose="020B0609020204030204" pitchFamily="49" charset="0"/>
              </a:rPr>
              <a:t>="</a:t>
            </a:r>
            <a:r>
              <a:rPr lang="en-US" dirty="0" err="1">
                <a:solidFill>
                  <a:srgbClr val="0000CD"/>
                </a:solidFill>
                <a:latin typeface="Consolas" panose="020B0609020204030204" pitchFamily="49" charset="0"/>
              </a:rPr>
              <a:t>fname</a:t>
            </a:r>
            <a:r>
              <a:rPr lang="en-US" dirty="0">
                <a:solidFill>
                  <a:srgbClr val="0000CD"/>
                </a:solidFill>
                <a:latin typeface="Consolas" panose="020B0609020204030204" pitchFamily="49" charset="0"/>
              </a:rPr>
              <a:t>"&gt;</a:t>
            </a:r>
            <a:r>
              <a:rPr lang="en-US" dirty="0"/>
              <a:t/>
            </a:r>
            <a:br>
              <a:rPr lang="en-US" dirty="0"/>
            </a:br>
            <a:r>
              <a:rPr lang="en-US" dirty="0">
                <a:solidFill>
                  <a:srgbClr val="000000"/>
                </a:solidFill>
                <a:latin typeface="Consolas" panose="020B0609020204030204" pitchFamily="49" charset="0"/>
              </a:rPr>
              <a:t>  </a:t>
            </a: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input</a:t>
            </a:r>
            <a:r>
              <a:rPr lang="en-US" dirty="0">
                <a:solidFill>
                  <a:srgbClr val="FF0000"/>
                </a:solidFill>
                <a:latin typeface="Consolas" panose="020B0609020204030204" pitchFamily="49" charset="0"/>
              </a:rPr>
              <a:t> type</a:t>
            </a:r>
            <a:r>
              <a:rPr lang="en-US" dirty="0">
                <a:solidFill>
                  <a:srgbClr val="0000CD"/>
                </a:solidFill>
                <a:latin typeface="Consolas" panose="020B0609020204030204" pitchFamily="49" charset="0"/>
              </a:rPr>
              <a:t>="submit"&gt;</a:t>
            </a:r>
            <a:r>
              <a:rPr lang="en-US" dirty="0"/>
              <a:t/>
            </a:r>
            <a:br>
              <a:rPr lang="en-US" dirty="0"/>
            </a:b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/form</a:t>
            </a:r>
            <a:r>
              <a:rPr lang="en-US" dirty="0">
                <a:solidFill>
                  <a:srgbClr val="0000CD"/>
                </a:solidFill>
                <a:latin typeface="Consolas" panose="020B0609020204030204" pitchFamily="49" charset="0"/>
              </a:rPr>
              <a:t>&gt;</a:t>
            </a:r>
            <a:r>
              <a:rPr lang="en-US" dirty="0"/>
              <a:t/>
            </a:r>
            <a:br>
              <a:rPr lang="en-US" dirty="0"/>
            </a:br>
            <a:endParaRPr lang="en-US" dirty="0"/>
          </a:p>
        </p:txBody>
      </p:sp>
    </p:spTree>
    <p:extLst>
      <p:ext uri="{BB962C8B-B14F-4D97-AF65-F5344CB8AC3E}">
        <p14:creationId xmlns:p14="http://schemas.microsoft.com/office/powerpoint/2010/main" val="3021146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33</a:t>
            </a:fld>
            <a:endParaRPr lang="en-GB" altLang="en-US"/>
          </a:p>
        </p:txBody>
      </p:sp>
      <p:sp>
        <p:nvSpPr>
          <p:cNvPr id="3" name="Rectangle 2"/>
          <p:cNvSpPr/>
          <p:nvPr/>
        </p:nvSpPr>
        <p:spPr>
          <a:xfrm>
            <a:off x="1187624" y="908720"/>
            <a:ext cx="6552728" cy="5632311"/>
          </a:xfrm>
          <a:prstGeom prst="rect">
            <a:avLst/>
          </a:prstGeom>
        </p:spPr>
        <p:txBody>
          <a:bodyPr wrap="square">
            <a:spAutoFit/>
          </a:bodyPr>
          <a:lstStyle/>
          <a:p>
            <a:r>
              <a:rPr lang="en-US" dirty="0">
                <a:solidFill>
                  <a:srgbClr val="FF0000"/>
                </a:solidFill>
                <a:latin typeface="Consolas" panose="020B0609020204030204" pitchFamily="49" charset="0"/>
              </a:rPr>
              <a:t>&lt;?php</a:t>
            </a:r>
            <a:r>
              <a:rPr lang="en-US" dirty="0">
                <a:solidFill>
                  <a:srgbClr val="000000"/>
                </a:solidFill>
                <a:latin typeface="Consolas" panose="020B0609020204030204" pitchFamily="49" charset="0"/>
              </a:rPr>
              <a:t/>
            </a:r>
            <a:br>
              <a:rPr lang="en-US" dirty="0">
                <a:solidFill>
                  <a:srgbClr val="000000"/>
                </a:solidFill>
                <a:latin typeface="Consolas" panose="020B0609020204030204" pitchFamily="49" charset="0"/>
              </a:rPr>
            </a:br>
            <a:r>
              <a:rPr lang="en-US" dirty="0">
                <a:solidFill>
                  <a:srgbClr val="0000CD"/>
                </a:solidFill>
                <a:latin typeface="Consolas" panose="020B0609020204030204" pitchFamily="49" charset="0"/>
              </a:rPr>
              <a:t>if</a:t>
            </a:r>
            <a:r>
              <a:rPr lang="en-US" dirty="0">
                <a:solidFill>
                  <a:srgbClr val="000000"/>
                </a:solidFill>
                <a:latin typeface="Consolas" panose="020B0609020204030204" pitchFamily="49" charset="0"/>
              </a:rPr>
              <a:t> (</a:t>
            </a:r>
            <a:r>
              <a:rPr lang="en-US" dirty="0">
                <a:solidFill>
                  <a:srgbClr val="DAA520"/>
                </a:solidFill>
                <a:latin typeface="Consolas" panose="020B0609020204030204" pitchFamily="49" charset="0"/>
              </a:rPr>
              <a:t>$_SERVER</a:t>
            </a:r>
            <a:r>
              <a:rPr lang="en-US" dirty="0">
                <a:solidFill>
                  <a:srgbClr val="000000"/>
                </a:solidFill>
                <a:latin typeface="Consolas" panose="020B0609020204030204" pitchFamily="49" charset="0"/>
              </a:rPr>
              <a:t>[</a:t>
            </a:r>
            <a:r>
              <a:rPr lang="en-US" dirty="0">
                <a:solidFill>
                  <a:srgbClr val="A52A2A"/>
                </a:solidFill>
                <a:latin typeface="Consolas" panose="020B0609020204030204" pitchFamily="49" charset="0"/>
              </a:rPr>
              <a:t>"REQUEST_METHOD"</a:t>
            </a:r>
            <a:r>
              <a:rPr lang="en-US" dirty="0">
                <a:solidFill>
                  <a:srgbClr val="000000"/>
                </a:solidFill>
                <a:latin typeface="Consolas" panose="020B0609020204030204" pitchFamily="49" charset="0"/>
              </a:rPr>
              <a:t>] == </a:t>
            </a:r>
            <a:r>
              <a:rPr lang="en-US" dirty="0">
                <a:solidFill>
                  <a:srgbClr val="A52A2A"/>
                </a:solidFill>
                <a:latin typeface="Consolas" panose="020B0609020204030204" pitchFamily="49" charset="0"/>
              </a:rPr>
              <a:t>"POST"</a:t>
            </a:r>
            <a:r>
              <a:rPr lang="en-US" dirty="0">
                <a:solidFill>
                  <a:srgbClr val="000000"/>
                </a:solidFill>
                <a:latin typeface="Consolas" panose="020B0609020204030204" pitchFamily="49" charset="0"/>
              </a:rPr>
              <a:t>) {</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  </a:t>
            </a:r>
            <a:r>
              <a:rPr lang="en-US" dirty="0">
                <a:solidFill>
                  <a:srgbClr val="008000"/>
                </a:solidFill>
                <a:latin typeface="Consolas" panose="020B0609020204030204" pitchFamily="49" charset="0"/>
              </a:rPr>
              <a:t>// collect value of input field</a:t>
            </a:r>
            <a:br>
              <a:rPr lang="en-US" dirty="0">
                <a:solidFill>
                  <a:srgbClr val="008000"/>
                </a:solidFill>
                <a:latin typeface="Consolas" panose="020B0609020204030204" pitchFamily="49" charset="0"/>
              </a:rPr>
            </a:br>
            <a:r>
              <a:rPr lang="en-US" dirty="0">
                <a:solidFill>
                  <a:srgbClr val="000000"/>
                </a:solidFill>
                <a:latin typeface="Consolas" panose="020B0609020204030204" pitchFamily="49" charset="0"/>
              </a:rPr>
              <a:t>  $name = </a:t>
            </a:r>
            <a:r>
              <a:rPr lang="en-US" dirty="0">
                <a:solidFill>
                  <a:srgbClr val="DAA520"/>
                </a:solidFill>
                <a:latin typeface="Consolas" panose="020B0609020204030204" pitchFamily="49" charset="0"/>
              </a:rPr>
              <a:t>$_REQUEST</a:t>
            </a:r>
            <a:r>
              <a:rPr lang="en-US" dirty="0">
                <a:solidFill>
                  <a:srgbClr val="000000"/>
                </a:solidFill>
                <a:latin typeface="Consolas" panose="020B0609020204030204" pitchFamily="49" charset="0"/>
              </a:rPr>
              <a:t>[</a:t>
            </a:r>
            <a:r>
              <a:rPr lang="en-US" dirty="0">
                <a:solidFill>
                  <a:srgbClr val="A52A2A"/>
                </a:solidFill>
                <a:latin typeface="Consolas" panose="020B0609020204030204" pitchFamily="49" charset="0"/>
              </a:rPr>
              <a:t>'</a:t>
            </a:r>
            <a:r>
              <a:rPr lang="en-US" dirty="0" err="1">
                <a:solidFill>
                  <a:srgbClr val="A52A2A"/>
                </a:solidFill>
                <a:latin typeface="Consolas" panose="020B0609020204030204" pitchFamily="49" charset="0"/>
              </a:rPr>
              <a:t>fname</a:t>
            </a:r>
            <a:r>
              <a:rPr lang="en-US" dirty="0">
                <a:solidFill>
                  <a:srgbClr val="A52A2A"/>
                </a:solidFill>
                <a:latin typeface="Consolas" panose="020B0609020204030204" pitchFamily="49" charset="0"/>
              </a:rPr>
              <a:t>'</a:t>
            </a:r>
            <a:r>
              <a:rPr lang="en-US" dirty="0">
                <a:solidFill>
                  <a:srgbClr val="000000"/>
                </a:solidFill>
                <a:latin typeface="Consolas" panose="020B0609020204030204" pitchFamily="49" charset="0"/>
              </a:rPr>
              <a:t>];</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  </a:t>
            </a:r>
            <a:r>
              <a:rPr lang="en-US" dirty="0">
                <a:solidFill>
                  <a:srgbClr val="0000CD"/>
                </a:solidFill>
                <a:latin typeface="Consolas" panose="020B0609020204030204" pitchFamily="49" charset="0"/>
              </a:rPr>
              <a:t>if</a:t>
            </a:r>
            <a:r>
              <a:rPr lang="en-US" dirty="0">
                <a:solidFill>
                  <a:srgbClr val="000000"/>
                </a:solidFill>
                <a:latin typeface="Consolas" panose="020B0609020204030204" pitchFamily="49" charset="0"/>
              </a:rPr>
              <a:t> (</a:t>
            </a:r>
            <a:r>
              <a:rPr lang="en-US" dirty="0">
                <a:solidFill>
                  <a:srgbClr val="0000CD"/>
                </a:solidFill>
                <a:latin typeface="Consolas" panose="020B0609020204030204" pitchFamily="49" charset="0"/>
              </a:rPr>
              <a:t>empty</a:t>
            </a:r>
            <a:r>
              <a:rPr lang="en-US" dirty="0">
                <a:solidFill>
                  <a:srgbClr val="000000"/>
                </a:solidFill>
                <a:latin typeface="Consolas" panose="020B0609020204030204" pitchFamily="49" charset="0"/>
              </a:rPr>
              <a:t>($name)) {</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    </a:t>
            </a:r>
            <a:r>
              <a:rPr lang="en-US" dirty="0">
                <a:solidFill>
                  <a:srgbClr val="0000CD"/>
                </a:solidFill>
                <a:latin typeface="Consolas" panose="020B0609020204030204" pitchFamily="49" charset="0"/>
              </a:rPr>
              <a:t>echo</a:t>
            </a:r>
            <a:r>
              <a:rPr lang="en-US" dirty="0">
                <a:solidFill>
                  <a:srgbClr val="000000"/>
                </a:solidFill>
                <a:latin typeface="Consolas" panose="020B0609020204030204" pitchFamily="49" charset="0"/>
              </a:rPr>
              <a:t> </a:t>
            </a:r>
            <a:r>
              <a:rPr lang="en-US" dirty="0">
                <a:solidFill>
                  <a:srgbClr val="A52A2A"/>
                </a:solidFill>
                <a:latin typeface="Consolas" panose="020B0609020204030204" pitchFamily="49" charset="0"/>
              </a:rPr>
              <a:t>"Name is empty"</a:t>
            </a:r>
            <a:r>
              <a:rPr lang="en-US" dirty="0">
                <a:solidFill>
                  <a:srgbClr val="000000"/>
                </a:solidFill>
                <a:latin typeface="Consolas" panose="020B0609020204030204" pitchFamily="49" charset="0"/>
              </a:rPr>
              <a:t>;</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  } </a:t>
            </a:r>
            <a:r>
              <a:rPr lang="en-US" dirty="0">
                <a:solidFill>
                  <a:srgbClr val="0000CD"/>
                </a:solidFill>
                <a:latin typeface="Consolas" panose="020B0609020204030204" pitchFamily="49" charset="0"/>
              </a:rPr>
              <a:t>else</a:t>
            </a:r>
            <a:r>
              <a:rPr lang="en-US" dirty="0">
                <a:solidFill>
                  <a:srgbClr val="000000"/>
                </a:solidFill>
                <a:latin typeface="Consolas" panose="020B0609020204030204" pitchFamily="49" charset="0"/>
              </a:rPr>
              <a:t> {</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    </a:t>
            </a:r>
            <a:r>
              <a:rPr lang="en-US" dirty="0">
                <a:solidFill>
                  <a:srgbClr val="0000CD"/>
                </a:solidFill>
                <a:latin typeface="Consolas" panose="020B0609020204030204" pitchFamily="49" charset="0"/>
              </a:rPr>
              <a:t>echo</a:t>
            </a:r>
            <a:r>
              <a:rPr lang="en-US" dirty="0">
                <a:solidFill>
                  <a:srgbClr val="000000"/>
                </a:solidFill>
                <a:latin typeface="Consolas" panose="020B0609020204030204" pitchFamily="49" charset="0"/>
              </a:rPr>
              <a:t> $name;</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  }</a:t>
            </a:r>
            <a:br>
              <a:rPr lang="en-US" dirty="0">
                <a:solidFill>
                  <a:srgbClr val="000000"/>
                </a:solidFill>
                <a:latin typeface="Consolas" panose="020B0609020204030204" pitchFamily="49" charset="0"/>
              </a:rPr>
            </a:br>
            <a:r>
              <a:rPr lang="en-US" dirty="0">
                <a:solidFill>
                  <a:srgbClr val="000000"/>
                </a:solidFill>
                <a:latin typeface="Consolas" panose="020B0609020204030204" pitchFamily="49" charset="0"/>
              </a:rPr>
              <a:t>}</a:t>
            </a:r>
            <a:br>
              <a:rPr lang="en-US" dirty="0">
                <a:solidFill>
                  <a:srgbClr val="000000"/>
                </a:solidFill>
                <a:latin typeface="Consolas" panose="020B0609020204030204" pitchFamily="49" charset="0"/>
              </a:rPr>
            </a:br>
            <a:r>
              <a:rPr lang="en-US" dirty="0">
                <a:solidFill>
                  <a:srgbClr val="FF0000"/>
                </a:solidFill>
                <a:latin typeface="Consolas" panose="020B0609020204030204" pitchFamily="49" charset="0"/>
              </a:rPr>
              <a:t>?&gt;</a:t>
            </a:r>
            <a:r>
              <a:rPr lang="en-US" dirty="0"/>
              <a:t/>
            </a:r>
            <a:br>
              <a:rPr lang="en-US" dirty="0"/>
            </a:br>
            <a:r>
              <a:rPr lang="en-US" dirty="0"/>
              <a:t/>
            </a:r>
            <a:br>
              <a:rPr lang="en-US" dirty="0"/>
            </a:b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/body</a:t>
            </a:r>
            <a:r>
              <a:rPr lang="en-US" dirty="0">
                <a:solidFill>
                  <a:srgbClr val="0000CD"/>
                </a:solidFill>
                <a:latin typeface="Consolas" panose="020B0609020204030204" pitchFamily="49" charset="0"/>
              </a:rPr>
              <a:t>&gt;</a:t>
            </a:r>
            <a:r>
              <a:rPr lang="en-US" dirty="0"/>
              <a:t/>
            </a:r>
            <a:br>
              <a:rPr lang="en-US" dirty="0"/>
            </a:br>
            <a:r>
              <a:rPr lang="en-US" dirty="0">
                <a:solidFill>
                  <a:srgbClr val="0000CD"/>
                </a:solidFill>
                <a:latin typeface="Consolas" panose="020B0609020204030204" pitchFamily="49" charset="0"/>
              </a:rPr>
              <a:t>&lt;</a:t>
            </a:r>
            <a:r>
              <a:rPr lang="en-US" dirty="0">
                <a:solidFill>
                  <a:srgbClr val="A52A2A"/>
                </a:solidFill>
                <a:latin typeface="Consolas" panose="020B0609020204030204" pitchFamily="49" charset="0"/>
              </a:rPr>
              <a:t>/html</a:t>
            </a:r>
            <a:r>
              <a:rPr lang="en-US" dirty="0">
                <a:solidFill>
                  <a:srgbClr val="0000CD"/>
                </a:solidFill>
                <a:latin typeface="Consolas" panose="020B0609020204030204" pitchFamily="49" charset="0"/>
              </a:rPr>
              <a:t>&gt;</a:t>
            </a:r>
            <a:endParaRPr lang="en-US" dirty="0"/>
          </a:p>
        </p:txBody>
      </p:sp>
    </p:spTree>
    <p:extLst>
      <p:ext uri="{BB962C8B-B14F-4D97-AF65-F5344CB8AC3E}">
        <p14:creationId xmlns:p14="http://schemas.microsoft.com/office/powerpoint/2010/main" val="4101688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928144"/>
          </a:xfrm>
        </p:spPr>
        <p:txBody>
          <a:bodyPr/>
          <a:lstStyle/>
          <a:p>
            <a:r>
              <a:rPr lang="en-US" dirty="0"/>
              <a:t>PHP $_POST</a:t>
            </a:r>
          </a:p>
        </p:txBody>
      </p:sp>
      <p:sp>
        <p:nvSpPr>
          <p:cNvPr id="3" name="Content Placeholder 2"/>
          <p:cNvSpPr>
            <a:spLocks noGrp="1"/>
          </p:cNvSpPr>
          <p:nvPr>
            <p:ph idx="1"/>
          </p:nvPr>
        </p:nvSpPr>
        <p:spPr/>
        <p:txBody>
          <a:bodyPr/>
          <a:lstStyle/>
          <a:p>
            <a:r>
              <a:rPr lang="en-US" dirty="0"/>
              <a:t>PHP $_POST is a PHP super global variable which is used to collect form data after submitting an HTML form with method="post". $_POST is also widely used to pass variables.</a:t>
            </a:r>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34</a:t>
            </a:fld>
            <a:endParaRPr lang="en-GB" altLang="en-US"/>
          </a:p>
        </p:txBody>
      </p:sp>
    </p:spTree>
    <p:extLst>
      <p:ext uri="{BB962C8B-B14F-4D97-AF65-F5344CB8AC3E}">
        <p14:creationId xmlns:p14="http://schemas.microsoft.com/office/powerpoint/2010/main" val="2895233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928144"/>
          </a:xfrm>
        </p:spPr>
        <p:txBody>
          <a:bodyPr/>
          <a:lstStyle/>
          <a:p>
            <a:r>
              <a:rPr lang="en-US" dirty="0"/>
              <a:t>PHP $_POST</a:t>
            </a:r>
          </a:p>
        </p:txBody>
      </p:sp>
      <p:sp>
        <p:nvSpPr>
          <p:cNvPr id="3" name="Content Placeholder 2"/>
          <p:cNvSpPr>
            <a:spLocks noGrp="1"/>
          </p:cNvSpPr>
          <p:nvPr>
            <p:ph idx="1"/>
          </p:nvPr>
        </p:nvSpPr>
        <p:spPr/>
        <p:txBody>
          <a:bodyPr>
            <a:normAutofit/>
          </a:bodyPr>
          <a:lstStyle/>
          <a:p>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html</a:t>
            </a:r>
            <a:r>
              <a:rPr lang="en-US" sz="2800" dirty="0">
                <a:solidFill>
                  <a:srgbClr val="0000CD"/>
                </a:solidFill>
                <a:latin typeface="Consolas" panose="020B0609020204030204" pitchFamily="49" charset="0"/>
              </a:rPr>
              <a:t>&gt;</a:t>
            </a:r>
            <a:r>
              <a:rPr lang="en-US" sz="2800" dirty="0"/>
              <a:t/>
            </a:r>
            <a:br>
              <a:rPr lang="en-US" sz="2800" dirty="0"/>
            </a:b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body</a:t>
            </a:r>
            <a:r>
              <a:rPr lang="en-US" sz="2800" dirty="0">
                <a:solidFill>
                  <a:srgbClr val="0000CD"/>
                </a:solidFill>
                <a:latin typeface="Consolas" panose="020B0609020204030204" pitchFamily="49" charset="0"/>
              </a:rPr>
              <a:t>&gt;</a:t>
            </a:r>
            <a:r>
              <a:rPr lang="en-US" sz="2800" dirty="0"/>
              <a:t/>
            </a:r>
            <a:br>
              <a:rPr lang="en-US" sz="2800" dirty="0"/>
            </a:br>
            <a:r>
              <a:rPr lang="en-US" sz="2800" dirty="0"/>
              <a:t/>
            </a:r>
            <a:br>
              <a:rPr lang="en-US" sz="2800" dirty="0"/>
            </a:b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form</a:t>
            </a:r>
            <a:r>
              <a:rPr lang="en-US" sz="2800" dirty="0">
                <a:solidFill>
                  <a:srgbClr val="FF0000"/>
                </a:solidFill>
                <a:latin typeface="Consolas" panose="020B0609020204030204" pitchFamily="49" charset="0"/>
              </a:rPr>
              <a:t> method</a:t>
            </a:r>
            <a:r>
              <a:rPr lang="en-US" sz="2800" dirty="0">
                <a:solidFill>
                  <a:srgbClr val="0000CD"/>
                </a:solidFill>
                <a:latin typeface="Consolas" panose="020B0609020204030204" pitchFamily="49" charset="0"/>
              </a:rPr>
              <a:t>="post"</a:t>
            </a:r>
            <a:r>
              <a:rPr lang="en-US" sz="2800" dirty="0">
                <a:solidFill>
                  <a:srgbClr val="FF0000"/>
                </a:solidFill>
                <a:latin typeface="Consolas" panose="020B0609020204030204" pitchFamily="49" charset="0"/>
              </a:rPr>
              <a:t> action</a:t>
            </a:r>
            <a:r>
              <a:rPr lang="en-US" sz="2800" dirty="0">
                <a:solidFill>
                  <a:srgbClr val="0000CD"/>
                </a:solidFill>
                <a:latin typeface="Consolas" panose="020B0609020204030204" pitchFamily="49" charset="0"/>
              </a:rPr>
              <a:t>="</a:t>
            </a:r>
            <a:r>
              <a:rPr lang="en-US" sz="2800" dirty="0">
                <a:solidFill>
                  <a:srgbClr val="FF0000"/>
                </a:solidFill>
                <a:latin typeface="Consolas" panose="020B0609020204030204" pitchFamily="49" charset="0"/>
              </a:rPr>
              <a:t>&lt;?php</a:t>
            </a:r>
            <a:r>
              <a:rPr lang="en-US" sz="2800" dirty="0">
                <a:solidFill>
                  <a:srgbClr val="000000"/>
                </a:solidFill>
                <a:latin typeface="Consolas" panose="020B0609020204030204" pitchFamily="49" charset="0"/>
              </a:rPr>
              <a:t> </a:t>
            </a:r>
            <a:r>
              <a:rPr lang="en-US" sz="2800" dirty="0">
                <a:solidFill>
                  <a:srgbClr val="0000CD"/>
                </a:solidFill>
                <a:latin typeface="Consolas" panose="020B0609020204030204" pitchFamily="49" charset="0"/>
              </a:rPr>
              <a:t>echo</a:t>
            </a:r>
            <a:r>
              <a:rPr lang="en-US" sz="2800" dirty="0">
                <a:solidFill>
                  <a:srgbClr val="000000"/>
                </a:solidFill>
                <a:latin typeface="Consolas" panose="020B0609020204030204" pitchFamily="49" charset="0"/>
              </a:rPr>
              <a:t> </a:t>
            </a:r>
            <a:r>
              <a:rPr lang="en-US" sz="2800" dirty="0">
                <a:solidFill>
                  <a:srgbClr val="DAA520"/>
                </a:solidFill>
                <a:latin typeface="Consolas" panose="020B0609020204030204" pitchFamily="49" charset="0"/>
              </a:rPr>
              <a:t>$_SERVER</a:t>
            </a:r>
            <a:r>
              <a:rPr lang="en-US" sz="2800" dirty="0">
                <a:solidFill>
                  <a:srgbClr val="000000"/>
                </a:solidFill>
                <a:latin typeface="Consolas" panose="020B0609020204030204" pitchFamily="49" charset="0"/>
              </a:rPr>
              <a:t>[</a:t>
            </a:r>
            <a:r>
              <a:rPr lang="en-US" sz="2800" dirty="0">
                <a:solidFill>
                  <a:srgbClr val="A52A2A"/>
                </a:solidFill>
                <a:latin typeface="Consolas" panose="020B0609020204030204" pitchFamily="49" charset="0"/>
              </a:rPr>
              <a:t>'PHP_SELF'</a:t>
            </a:r>
            <a:r>
              <a:rPr lang="en-US" sz="2800" dirty="0">
                <a:solidFill>
                  <a:srgbClr val="000000"/>
                </a:solidFill>
                <a:latin typeface="Consolas" panose="020B0609020204030204" pitchFamily="49" charset="0"/>
              </a:rPr>
              <a:t>];</a:t>
            </a:r>
            <a:r>
              <a:rPr lang="en-US" sz="2800" dirty="0">
                <a:solidFill>
                  <a:srgbClr val="FF0000"/>
                </a:solidFill>
                <a:latin typeface="Consolas" panose="020B0609020204030204" pitchFamily="49" charset="0"/>
              </a:rPr>
              <a:t>?&gt;</a:t>
            </a:r>
            <a:r>
              <a:rPr lang="en-US" sz="2800" dirty="0">
                <a:solidFill>
                  <a:srgbClr val="0000CD"/>
                </a:solidFill>
                <a:latin typeface="Consolas" panose="020B0609020204030204" pitchFamily="49" charset="0"/>
              </a:rPr>
              <a:t>"&gt;</a:t>
            </a:r>
            <a:r>
              <a:rPr lang="en-US" sz="2800" dirty="0"/>
              <a:t/>
            </a:r>
            <a:br>
              <a:rPr lang="en-US" sz="2800" dirty="0"/>
            </a:br>
            <a:r>
              <a:rPr lang="en-US" sz="2800" dirty="0">
                <a:solidFill>
                  <a:srgbClr val="000000"/>
                </a:solidFill>
                <a:latin typeface="Consolas" panose="020B0609020204030204" pitchFamily="49" charset="0"/>
              </a:rPr>
              <a:t>  Name: </a:t>
            </a: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input</a:t>
            </a:r>
            <a:r>
              <a:rPr lang="en-US" sz="2800" dirty="0">
                <a:solidFill>
                  <a:srgbClr val="FF0000"/>
                </a:solidFill>
                <a:latin typeface="Consolas" panose="020B0609020204030204" pitchFamily="49" charset="0"/>
              </a:rPr>
              <a:t> type</a:t>
            </a:r>
            <a:r>
              <a:rPr lang="en-US" sz="2800" dirty="0">
                <a:solidFill>
                  <a:srgbClr val="0000CD"/>
                </a:solidFill>
                <a:latin typeface="Consolas" panose="020B0609020204030204" pitchFamily="49" charset="0"/>
              </a:rPr>
              <a:t>="text"</a:t>
            </a:r>
            <a:r>
              <a:rPr lang="en-US" sz="2800" dirty="0">
                <a:solidFill>
                  <a:srgbClr val="FF0000"/>
                </a:solidFill>
                <a:latin typeface="Consolas" panose="020B0609020204030204" pitchFamily="49" charset="0"/>
              </a:rPr>
              <a:t> name</a:t>
            </a:r>
            <a:r>
              <a:rPr lang="en-US" sz="2800" dirty="0">
                <a:solidFill>
                  <a:srgbClr val="0000CD"/>
                </a:solidFill>
                <a:latin typeface="Consolas" panose="020B0609020204030204" pitchFamily="49" charset="0"/>
              </a:rPr>
              <a:t>="</a:t>
            </a:r>
            <a:r>
              <a:rPr lang="en-US" sz="2800" dirty="0" err="1">
                <a:solidFill>
                  <a:srgbClr val="0000CD"/>
                </a:solidFill>
                <a:latin typeface="Consolas" panose="020B0609020204030204" pitchFamily="49" charset="0"/>
              </a:rPr>
              <a:t>fname</a:t>
            </a:r>
            <a:r>
              <a:rPr lang="en-US" sz="2800" dirty="0">
                <a:solidFill>
                  <a:srgbClr val="0000CD"/>
                </a:solidFill>
                <a:latin typeface="Consolas" panose="020B0609020204030204" pitchFamily="49" charset="0"/>
              </a:rPr>
              <a:t>"&gt;</a:t>
            </a:r>
            <a:r>
              <a:rPr lang="en-US" sz="2800" dirty="0"/>
              <a:t/>
            </a:r>
            <a:br>
              <a:rPr lang="en-US" sz="2800" dirty="0"/>
            </a:br>
            <a:r>
              <a:rPr lang="en-US" sz="2800" dirty="0">
                <a:solidFill>
                  <a:srgbClr val="000000"/>
                </a:solidFill>
                <a:latin typeface="Consolas" panose="020B0609020204030204" pitchFamily="49" charset="0"/>
              </a:rPr>
              <a:t>  </a:t>
            </a: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input</a:t>
            </a:r>
            <a:r>
              <a:rPr lang="en-US" sz="2800" dirty="0">
                <a:solidFill>
                  <a:srgbClr val="FF0000"/>
                </a:solidFill>
                <a:latin typeface="Consolas" panose="020B0609020204030204" pitchFamily="49" charset="0"/>
              </a:rPr>
              <a:t> type</a:t>
            </a:r>
            <a:r>
              <a:rPr lang="en-US" sz="2800" dirty="0">
                <a:solidFill>
                  <a:srgbClr val="0000CD"/>
                </a:solidFill>
                <a:latin typeface="Consolas" panose="020B0609020204030204" pitchFamily="49" charset="0"/>
              </a:rPr>
              <a:t>="submit"&gt;</a:t>
            </a:r>
            <a:r>
              <a:rPr lang="en-US" sz="2800" dirty="0"/>
              <a:t/>
            </a:r>
            <a:br>
              <a:rPr lang="en-US" sz="2800" dirty="0"/>
            </a:b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/form</a:t>
            </a:r>
            <a:r>
              <a:rPr lang="en-US" sz="2800" dirty="0">
                <a:solidFill>
                  <a:srgbClr val="0000CD"/>
                </a:solidFill>
                <a:latin typeface="Consolas" panose="020B0609020204030204" pitchFamily="49" charset="0"/>
              </a:rPr>
              <a:t>&gt;</a:t>
            </a:r>
            <a:endParaRPr lang="en-US" sz="28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35</a:t>
            </a:fld>
            <a:endParaRPr lang="en-GB" altLang="en-US"/>
          </a:p>
        </p:txBody>
      </p:sp>
    </p:spTree>
    <p:extLst>
      <p:ext uri="{BB962C8B-B14F-4D97-AF65-F5344CB8AC3E}">
        <p14:creationId xmlns:p14="http://schemas.microsoft.com/office/powerpoint/2010/main" val="68582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84632"/>
            <a:ext cx="7772400" cy="928144"/>
          </a:xfrm>
        </p:spPr>
        <p:txBody>
          <a:bodyPr/>
          <a:lstStyle/>
          <a:p>
            <a:r>
              <a:rPr lang="en-US" dirty="0"/>
              <a:t>PHP $_POST</a:t>
            </a:r>
          </a:p>
        </p:txBody>
      </p:sp>
      <p:sp>
        <p:nvSpPr>
          <p:cNvPr id="3" name="Content Placeholder 2"/>
          <p:cNvSpPr>
            <a:spLocks noGrp="1"/>
          </p:cNvSpPr>
          <p:nvPr>
            <p:ph idx="1"/>
          </p:nvPr>
        </p:nvSpPr>
        <p:spPr/>
        <p:txBody>
          <a:bodyPr>
            <a:normAutofit fontScale="85000" lnSpcReduction="20000"/>
          </a:bodyPr>
          <a:lstStyle/>
          <a:p>
            <a:r>
              <a:rPr lang="en-US" sz="2800" dirty="0">
                <a:solidFill>
                  <a:srgbClr val="FF0000"/>
                </a:solidFill>
                <a:latin typeface="Consolas" panose="020B0609020204030204" pitchFamily="49" charset="0"/>
              </a:rPr>
              <a:t>&lt;?php</a:t>
            </a:r>
            <a:r>
              <a:rPr lang="en-US" sz="2800" dirty="0">
                <a:solidFill>
                  <a:srgbClr val="000000"/>
                </a:solidFill>
                <a:latin typeface="Consolas" panose="020B0609020204030204" pitchFamily="49" charset="0"/>
              </a:rPr>
              <a:t/>
            </a:r>
            <a:br>
              <a:rPr lang="en-US" sz="2800" dirty="0">
                <a:solidFill>
                  <a:srgbClr val="000000"/>
                </a:solidFill>
                <a:latin typeface="Consolas" panose="020B0609020204030204" pitchFamily="49" charset="0"/>
              </a:rPr>
            </a:br>
            <a:r>
              <a:rPr lang="en-US" sz="2800" dirty="0">
                <a:solidFill>
                  <a:srgbClr val="0000CD"/>
                </a:solidFill>
                <a:latin typeface="Consolas" panose="020B0609020204030204" pitchFamily="49" charset="0"/>
              </a:rPr>
              <a:t>if</a:t>
            </a:r>
            <a:r>
              <a:rPr lang="en-US" sz="2800" dirty="0">
                <a:solidFill>
                  <a:srgbClr val="000000"/>
                </a:solidFill>
                <a:latin typeface="Consolas" panose="020B0609020204030204" pitchFamily="49" charset="0"/>
              </a:rPr>
              <a:t> (</a:t>
            </a:r>
            <a:r>
              <a:rPr lang="en-US" sz="2800" dirty="0">
                <a:solidFill>
                  <a:srgbClr val="DAA520"/>
                </a:solidFill>
                <a:latin typeface="Consolas" panose="020B0609020204030204" pitchFamily="49" charset="0"/>
              </a:rPr>
              <a:t>$_SERVER</a:t>
            </a:r>
            <a:r>
              <a:rPr lang="en-US" sz="2800" dirty="0">
                <a:solidFill>
                  <a:srgbClr val="000000"/>
                </a:solidFill>
                <a:latin typeface="Consolas" panose="020B0609020204030204" pitchFamily="49" charset="0"/>
              </a:rPr>
              <a:t>[</a:t>
            </a:r>
            <a:r>
              <a:rPr lang="en-US" sz="2800" dirty="0">
                <a:solidFill>
                  <a:srgbClr val="A52A2A"/>
                </a:solidFill>
                <a:latin typeface="Consolas" panose="020B0609020204030204" pitchFamily="49" charset="0"/>
              </a:rPr>
              <a:t>"REQUEST_METHOD"</a:t>
            </a:r>
            <a:r>
              <a:rPr lang="en-US" sz="2800" dirty="0">
                <a:solidFill>
                  <a:srgbClr val="000000"/>
                </a:solidFill>
                <a:latin typeface="Consolas" panose="020B0609020204030204" pitchFamily="49" charset="0"/>
              </a:rPr>
              <a:t>] == </a:t>
            </a:r>
            <a:r>
              <a:rPr lang="en-US" sz="2800" dirty="0">
                <a:solidFill>
                  <a:srgbClr val="A52A2A"/>
                </a:solidFill>
                <a:latin typeface="Consolas" panose="020B0609020204030204" pitchFamily="49" charset="0"/>
              </a:rPr>
              <a:t>"POST"</a:t>
            </a:r>
            <a:r>
              <a:rPr lang="en-US" sz="2800" dirty="0">
                <a:solidFill>
                  <a:srgbClr val="000000"/>
                </a:solidFill>
                <a:latin typeface="Consolas" panose="020B0609020204030204" pitchFamily="49" charset="0"/>
              </a:rPr>
              <a:t>) {</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  </a:t>
            </a:r>
            <a:r>
              <a:rPr lang="en-US" sz="2800" dirty="0">
                <a:solidFill>
                  <a:srgbClr val="008000"/>
                </a:solidFill>
                <a:latin typeface="Consolas" panose="020B0609020204030204" pitchFamily="49" charset="0"/>
              </a:rPr>
              <a:t>// collect value of input field</a:t>
            </a:r>
            <a:br>
              <a:rPr lang="en-US" sz="2800" dirty="0">
                <a:solidFill>
                  <a:srgbClr val="008000"/>
                </a:solidFill>
                <a:latin typeface="Consolas" panose="020B0609020204030204" pitchFamily="49" charset="0"/>
              </a:rPr>
            </a:br>
            <a:r>
              <a:rPr lang="en-US" sz="2800" dirty="0">
                <a:solidFill>
                  <a:srgbClr val="000000"/>
                </a:solidFill>
                <a:latin typeface="Consolas" panose="020B0609020204030204" pitchFamily="49" charset="0"/>
              </a:rPr>
              <a:t>  $name = </a:t>
            </a:r>
            <a:r>
              <a:rPr lang="en-US" sz="2800" dirty="0">
                <a:solidFill>
                  <a:srgbClr val="DAA520"/>
                </a:solidFill>
                <a:latin typeface="Consolas" panose="020B0609020204030204" pitchFamily="49" charset="0"/>
              </a:rPr>
              <a:t>$_POST</a:t>
            </a:r>
            <a:r>
              <a:rPr lang="en-US" sz="2800" dirty="0">
                <a:solidFill>
                  <a:srgbClr val="000000"/>
                </a:solidFill>
                <a:latin typeface="Consolas" panose="020B0609020204030204" pitchFamily="49" charset="0"/>
              </a:rPr>
              <a:t>[</a:t>
            </a:r>
            <a:r>
              <a:rPr lang="en-US" sz="2800" dirty="0">
                <a:solidFill>
                  <a:srgbClr val="A52A2A"/>
                </a:solidFill>
                <a:latin typeface="Consolas" panose="020B0609020204030204" pitchFamily="49" charset="0"/>
              </a:rPr>
              <a:t>'</a:t>
            </a:r>
            <a:r>
              <a:rPr lang="en-US" sz="2800" dirty="0" err="1">
                <a:solidFill>
                  <a:srgbClr val="A52A2A"/>
                </a:solidFill>
                <a:latin typeface="Consolas" panose="020B0609020204030204" pitchFamily="49" charset="0"/>
              </a:rPr>
              <a:t>fname</a:t>
            </a:r>
            <a:r>
              <a:rPr lang="en-US" sz="2800" dirty="0">
                <a:solidFill>
                  <a:srgbClr val="A52A2A"/>
                </a:solidFill>
                <a:latin typeface="Consolas" panose="020B0609020204030204" pitchFamily="49" charset="0"/>
              </a:rPr>
              <a:t>'</a:t>
            </a:r>
            <a:r>
              <a:rPr lang="en-US" sz="2800" dirty="0">
                <a:solidFill>
                  <a:srgbClr val="000000"/>
                </a:solidFill>
                <a:latin typeface="Consolas" panose="020B0609020204030204" pitchFamily="49" charset="0"/>
              </a:rPr>
              <a:t>];</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  </a:t>
            </a:r>
            <a:r>
              <a:rPr lang="en-US" sz="2800" dirty="0">
                <a:solidFill>
                  <a:srgbClr val="0000CD"/>
                </a:solidFill>
                <a:latin typeface="Consolas" panose="020B0609020204030204" pitchFamily="49" charset="0"/>
              </a:rPr>
              <a:t>if</a:t>
            </a:r>
            <a:r>
              <a:rPr lang="en-US" sz="2800" dirty="0">
                <a:solidFill>
                  <a:srgbClr val="000000"/>
                </a:solidFill>
                <a:latin typeface="Consolas" panose="020B0609020204030204" pitchFamily="49" charset="0"/>
              </a:rPr>
              <a:t> (</a:t>
            </a:r>
            <a:r>
              <a:rPr lang="en-US" sz="2800" dirty="0">
                <a:solidFill>
                  <a:srgbClr val="0000CD"/>
                </a:solidFill>
                <a:latin typeface="Consolas" panose="020B0609020204030204" pitchFamily="49" charset="0"/>
              </a:rPr>
              <a:t>empty</a:t>
            </a:r>
            <a:r>
              <a:rPr lang="en-US" sz="2800" dirty="0">
                <a:solidFill>
                  <a:srgbClr val="000000"/>
                </a:solidFill>
                <a:latin typeface="Consolas" panose="020B0609020204030204" pitchFamily="49" charset="0"/>
              </a:rPr>
              <a:t>($name)) {</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    </a:t>
            </a:r>
            <a:r>
              <a:rPr lang="en-US" sz="2800" dirty="0">
                <a:solidFill>
                  <a:srgbClr val="0000CD"/>
                </a:solidFill>
                <a:latin typeface="Consolas" panose="020B0609020204030204" pitchFamily="49" charset="0"/>
              </a:rPr>
              <a:t>echo</a:t>
            </a:r>
            <a:r>
              <a:rPr lang="en-US" sz="2800" dirty="0">
                <a:solidFill>
                  <a:srgbClr val="000000"/>
                </a:solidFill>
                <a:latin typeface="Consolas" panose="020B0609020204030204" pitchFamily="49" charset="0"/>
              </a:rPr>
              <a:t> </a:t>
            </a:r>
            <a:r>
              <a:rPr lang="en-US" sz="2800" dirty="0">
                <a:solidFill>
                  <a:srgbClr val="A52A2A"/>
                </a:solidFill>
                <a:latin typeface="Consolas" panose="020B0609020204030204" pitchFamily="49" charset="0"/>
              </a:rPr>
              <a:t>"Name is empty"</a:t>
            </a:r>
            <a:r>
              <a:rPr lang="en-US" sz="2800" dirty="0">
                <a:solidFill>
                  <a:srgbClr val="000000"/>
                </a:solidFill>
                <a:latin typeface="Consolas" panose="020B0609020204030204" pitchFamily="49" charset="0"/>
              </a:rPr>
              <a:t>;</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  } </a:t>
            </a:r>
            <a:r>
              <a:rPr lang="en-US" sz="2800" dirty="0">
                <a:solidFill>
                  <a:srgbClr val="0000CD"/>
                </a:solidFill>
                <a:latin typeface="Consolas" panose="020B0609020204030204" pitchFamily="49" charset="0"/>
              </a:rPr>
              <a:t>else</a:t>
            </a:r>
            <a:r>
              <a:rPr lang="en-US" sz="2800" dirty="0">
                <a:solidFill>
                  <a:srgbClr val="000000"/>
                </a:solidFill>
                <a:latin typeface="Consolas" panose="020B0609020204030204" pitchFamily="49" charset="0"/>
              </a:rPr>
              <a:t> {</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    </a:t>
            </a:r>
            <a:r>
              <a:rPr lang="en-US" sz="2800" dirty="0">
                <a:solidFill>
                  <a:srgbClr val="0000CD"/>
                </a:solidFill>
                <a:latin typeface="Consolas" panose="020B0609020204030204" pitchFamily="49" charset="0"/>
              </a:rPr>
              <a:t>echo</a:t>
            </a:r>
            <a:r>
              <a:rPr lang="en-US" sz="2800" dirty="0">
                <a:solidFill>
                  <a:srgbClr val="000000"/>
                </a:solidFill>
                <a:latin typeface="Consolas" panose="020B0609020204030204" pitchFamily="49" charset="0"/>
              </a:rPr>
              <a:t> $name;</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  }</a:t>
            </a:r>
            <a:br>
              <a:rPr lang="en-US" sz="2800" dirty="0">
                <a:solidFill>
                  <a:srgbClr val="000000"/>
                </a:solidFill>
                <a:latin typeface="Consolas" panose="020B0609020204030204" pitchFamily="49" charset="0"/>
              </a:rPr>
            </a:br>
            <a:r>
              <a:rPr lang="en-US" sz="2800" dirty="0">
                <a:solidFill>
                  <a:srgbClr val="000000"/>
                </a:solidFill>
                <a:latin typeface="Consolas" panose="020B0609020204030204" pitchFamily="49" charset="0"/>
              </a:rPr>
              <a:t>}</a:t>
            </a:r>
            <a:br>
              <a:rPr lang="en-US" sz="2800" dirty="0">
                <a:solidFill>
                  <a:srgbClr val="000000"/>
                </a:solidFill>
                <a:latin typeface="Consolas" panose="020B0609020204030204" pitchFamily="49" charset="0"/>
              </a:rPr>
            </a:br>
            <a:r>
              <a:rPr lang="en-US" sz="2800" dirty="0">
                <a:solidFill>
                  <a:srgbClr val="FF0000"/>
                </a:solidFill>
                <a:latin typeface="Consolas" panose="020B0609020204030204" pitchFamily="49" charset="0"/>
              </a:rPr>
              <a:t>?&gt;</a:t>
            </a:r>
            <a:r>
              <a:rPr lang="en-US" sz="2800" dirty="0"/>
              <a:t/>
            </a:r>
            <a:br>
              <a:rPr lang="en-US" sz="2800" dirty="0"/>
            </a:br>
            <a:r>
              <a:rPr lang="en-US" sz="2800" dirty="0"/>
              <a:t/>
            </a:r>
            <a:br>
              <a:rPr lang="en-US" sz="2800" dirty="0"/>
            </a:b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/body</a:t>
            </a:r>
            <a:r>
              <a:rPr lang="en-US" sz="2800" dirty="0">
                <a:solidFill>
                  <a:srgbClr val="0000CD"/>
                </a:solidFill>
                <a:latin typeface="Consolas" panose="020B0609020204030204" pitchFamily="49" charset="0"/>
              </a:rPr>
              <a:t>&gt;</a:t>
            </a:r>
            <a:r>
              <a:rPr lang="en-US" sz="2800" dirty="0"/>
              <a:t/>
            </a:r>
            <a:br>
              <a:rPr lang="en-US" sz="2800" dirty="0"/>
            </a:br>
            <a:r>
              <a:rPr lang="en-US" sz="2800" dirty="0">
                <a:solidFill>
                  <a:srgbClr val="0000CD"/>
                </a:solidFill>
                <a:latin typeface="Consolas" panose="020B0609020204030204" pitchFamily="49" charset="0"/>
              </a:rPr>
              <a:t>&lt;</a:t>
            </a:r>
            <a:r>
              <a:rPr lang="en-US" sz="2800" dirty="0">
                <a:solidFill>
                  <a:srgbClr val="A52A2A"/>
                </a:solidFill>
                <a:latin typeface="Consolas" panose="020B0609020204030204" pitchFamily="49" charset="0"/>
              </a:rPr>
              <a:t>/html</a:t>
            </a:r>
            <a:r>
              <a:rPr lang="en-US" sz="2800" dirty="0">
                <a:solidFill>
                  <a:srgbClr val="0000CD"/>
                </a:solidFill>
                <a:latin typeface="Consolas" panose="020B0609020204030204" pitchFamily="49" charset="0"/>
              </a:rPr>
              <a:t>&gt;</a:t>
            </a:r>
            <a:endParaRPr lang="en-US" sz="2800" dirty="0"/>
          </a:p>
        </p:txBody>
      </p:sp>
      <p:sp>
        <p:nvSpPr>
          <p:cNvPr id="4" name="Slide Number Placeholder 3"/>
          <p:cNvSpPr>
            <a:spLocks noGrp="1"/>
          </p:cNvSpPr>
          <p:nvPr>
            <p:ph type="sldNum" sz="quarter" idx="12"/>
          </p:nvPr>
        </p:nvSpPr>
        <p:spPr/>
        <p:txBody>
          <a:bodyPr/>
          <a:lstStyle/>
          <a:p>
            <a:pPr>
              <a:defRPr/>
            </a:pPr>
            <a:fld id="{20EC219E-836A-49EC-9FBF-520FBAB7C404}" type="slidenum">
              <a:rPr lang="en-GB" altLang="en-US" smtClean="0"/>
              <a:pPr>
                <a:defRPr/>
              </a:pPr>
              <a:t>36</a:t>
            </a:fld>
            <a:endParaRPr lang="en-GB" altLang="en-US"/>
          </a:p>
        </p:txBody>
      </p:sp>
    </p:spTree>
    <p:extLst>
      <p:ext uri="{BB962C8B-B14F-4D97-AF65-F5344CB8AC3E}">
        <p14:creationId xmlns:p14="http://schemas.microsoft.com/office/powerpoint/2010/main" val="213301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9A265C7-0878-2245-AA85-24A4B2628455}"/>
              </a:ext>
            </a:extLst>
          </p:cNvPr>
          <p:cNvSpPr>
            <a:spLocks noGrp="1" noChangeArrowheads="1"/>
          </p:cNvSpPr>
          <p:nvPr>
            <p:ph type="title"/>
          </p:nvPr>
        </p:nvSpPr>
        <p:spPr/>
        <p:txBody>
          <a:bodyPr/>
          <a:lstStyle/>
          <a:p>
            <a:pPr eaLnBrk="1" fontAlgn="auto" hangingPunct="1">
              <a:spcAft>
                <a:spcPts val="0"/>
              </a:spcAft>
              <a:defRPr/>
            </a:pPr>
            <a:r>
              <a:rPr lang="en-GB" dirty="0" err="1"/>
              <a:t>Autoglobals</a:t>
            </a:r>
            <a:r>
              <a:rPr lang="en-GB" dirty="0"/>
              <a:t> (</a:t>
            </a:r>
            <a:r>
              <a:rPr lang="en-GB" dirty="0" err="1"/>
              <a:t>Superglobals</a:t>
            </a:r>
            <a:r>
              <a:rPr lang="en-GB" dirty="0"/>
              <a:t>)</a:t>
            </a:r>
          </a:p>
        </p:txBody>
      </p:sp>
      <p:sp>
        <p:nvSpPr>
          <p:cNvPr id="54275" name="Rectangle 3"/>
          <p:cNvSpPr>
            <a:spLocks noGrp="1"/>
          </p:cNvSpPr>
          <p:nvPr>
            <p:ph idx="1"/>
          </p:nvPr>
        </p:nvSpPr>
        <p:spPr/>
        <p:txBody>
          <a:bodyPr/>
          <a:lstStyle/>
          <a:p>
            <a:pPr eaLnBrk="1" hangingPunct="1">
              <a:lnSpc>
                <a:spcPct val="80000"/>
              </a:lnSpc>
            </a:pPr>
            <a:r>
              <a:rPr lang="en-US" altLang="en-US" sz="2400" smtClean="0"/>
              <a:t>Autoglobals are predefined global associative arrays whose elements are referred to with a alphanumeric key instead of index number</a:t>
            </a:r>
            <a:endParaRPr lang="en-GB" altLang="en-US" sz="2400" smtClean="0"/>
          </a:p>
          <a:p>
            <a:pPr lvl="1" eaLnBrk="1" hangingPunct="1">
              <a:lnSpc>
                <a:spcPct val="80000"/>
              </a:lnSpc>
            </a:pPr>
            <a:r>
              <a:rPr lang="en-GB" altLang="en-US" smtClean="0"/>
              <a:t>The</a:t>
            </a:r>
            <a:r>
              <a:rPr lang="en-GB" altLang="en-US" i="1" smtClean="0"/>
              <a:t> $_SERVER</a:t>
            </a:r>
            <a:r>
              <a:rPr lang="en-GB" altLang="en-US" smtClean="0"/>
              <a:t> autoglobal</a:t>
            </a:r>
          </a:p>
          <a:p>
            <a:pPr lvl="1" eaLnBrk="1" hangingPunct="1">
              <a:lnSpc>
                <a:spcPct val="80000"/>
              </a:lnSpc>
            </a:pPr>
            <a:r>
              <a:rPr lang="en-GB" altLang="en-US" smtClean="0"/>
              <a:t>The </a:t>
            </a:r>
            <a:r>
              <a:rPr lang="en-GB" altLang="en-US" smtClean="0">
                <a:hlinkClick r:id="rId3" action="ppaction://hlinkfile"/>
              </a:rPr>
              <a:t>$_POST</a:t>
            </a:r>
            <a:r>
              <a:rPr lang="en-GB" altLang="en-US" smtClean="0"/>
              <a:t> autoglobal - contains all POST data. </a:t>
            </a:r>
          </a:p>
          <a:p>
            <a:pPr lvl="1" eaLnBrk="1" hangingPunct="1">
              <a:lnSpc>
                <a:spcPct val="80000"/>
              </a:lnSpc>
            </a:pPr>
            <a:r>
              <a:rPr lang="en-GB" altLang="en-US" smtClean="0"/>
              <a:t>The </a:t>
            </a:r>
            <a:r>
              <a:rPr lang="en-GB" altLang="en-US" smtClean="0">
                <a:hlinkClick r:id="rId4" action="ppaction://hlinkfile"/>
              </a:rPr>
              <a:t>$_GET</a:t>
            </a:r>
            <a:r>
              <a:rPr lang="en-GB" altLang="en-US" smtClean="0"/>
              <a:t> autoglobal - if we used the method </a:t>
            </a:r>
            <a:r>
              <a:rPr lang="en-GB" altLang="en-US" i="1" smtClean="0"/>
              <a:t>GET</a:t>
            </a:r>
            <a:r>
              <a:rPr lang="en-GB" altLang="en-US" smtClean="0"/>
              <a:t> then our form information would live in the </a:t>
            </a:r>
            <a:r>
              <a:rPr lang="en-GB" altLang="en-US" smtClean="0">
                <a:hlinkClick r:id="rId4" action="ppaction://hlinkfile"/>
              </a:rPr>
              <a:t>$_GET</a:t>
            </a:r>
            <a:r>
              <a:rPr lang="en-GB" altLang="en-US" smtClean="0"/>
              <a:t> autoglobal</a:t>
            </a:r>
          </a:p>
          <a:p>
            <a:pPr lvl="1" eaLnBrk="1" hangingPunct="1">
              <a:lnSpc>
                <a:spcPct val="80000"/>
              </a:lnSpc>
            </a:pPr>
            <a:r>
              <a:rPr lang="en-GB" altLang="en-US" smtClean="0"/>
              <a:t>The </a:t>
            </a:r>
            <a:r>
              <a:rPr lang="en-GB" altLang="en-US" smtClean="0">
                <a:hlinkClick r:id="rId5" action="ppaction://hlinkfile"/>
              </a:rPr>
              <a:t>$_REQUEST</a:t>
            </a:r>
            <a:r>
              <a:rPr lang="en-GB" altLang="en-US" smtClean="0"/>
              <a:t> autoglobal</a:t>
            </a:r>
          </a:p>
          <a:p>
            <a:pPr lvl="2" eaLnBrk="1" hangingPunct="1">
              <a:lnSpc>
                <a:spcPct val="80000"/>
              </a:lnSpc>
            </a:pPr>
            <a:r>
              <a:rPr lang="en-GB" altLang="en-US" smtClean="0"/>
              <a:t>if you do not care about the source of your request data. It contains the merged information of GET, POST and COOKIE data</a:t>
            </a:r>
          </a:p>
          <a:p>
            <a:pPr lvl="1" eaLnBrk="1" hangingPunct="1">
              <a:lnSpc>
                <a:spcPct val="80000"/>
              </a:lnSpc>
            </a:pPr>
            <a:r>
              <a:rPr lang="en-GB" altLang="en-US" i="1" smtClean="0"/>
              <a:t>$_COOKIE</a:t>
            </a:r>
          </a:p>
          <a:p>
            <a:pPr lvl="1" eaLnBrk="1" hangingPunct="1">
              <a:lnSpc>
                <a:spcPct val="80000"/>
              </a:lnSpc>
            </a:pPr>
            <a:r>
              <a:rPr lang="en-GB" altLang="en-US" i="1" smtClean="0"/>
              <a:t>$_FILES</a:t>
            </a:r>
          </a:p>
          <a:p>
            <a:pPr lvl="1" eaLnBrk="1" hangingPunct="1">
              <a:lnSpc>
                <a:spcPct val="80000"/>
              </a:lnSpc>
            </a:pPr>
            <a:r>
              <a:rPr lang="en-GB" altLang="en-US" i="1" smtClean="0"/>
              <a:t>$_ENV</a:t>
            </a:r>
          </a:p>
          <a:p>
            <a:pPr lvl="1" eaLnBrk="1" hangingPunct="1">
              <a:lnSpc>
                <a:spcPct val="80000"/>
              </a:lnSpc>
            </a:pPr>
            <a:r>
              <a:rPr lang="en-GB" altLang="en-US" i="1" smtClean="0"/>
              <a:t>$_SESSION</a:t>
            </a:r>
          </a:p>
        </p:txBody>
      </p:sp>
      <p:sp>
        <p:nvSpPr>
          <p:cNvPr id="5427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1CA43C1-4A14-4074-9794-24EEED334EC1}" type="slidenum">
              <a:rPr lang="en-GB" altLang="en-US" sz="1800" smtClean="0">
                <a:solidFill>
                  <a:srgbClr val="FFFFFF"/>
                </a:solidFill>
                <a:latin typeface="Times New Roman" panose="02020603050405020304" pitchFamily="18" charset="0"/>
              </a:rPr>
              <a:pPr>
                <a:spcBef>
                  <a:spcPct val="0"/>
                </a:spcBef>
                <a:buClrTx/>
                <a:buFontTx/>
                <a:buNone/>
              </a:pPr>
              <a:t>37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9A265C7-0878-2245-AA85-24A4B2628455}"/>
              </a:ext>
            </a:extLst>
          </p:cNvPr>
          <p:cNvSpPr>
            <a:spLocks noGrp="1" noChangeArrowheads="1"/>
          </p:cNvSpPr>
          <p:nvPr>
            <p:ph type="title"/>
          </p:nvPr>
        </p:nvSpPr>
        <p:spPr/>
        <p:txBody>
          <a:bodyPr/>
          <a:lstStyle/>
          <a:p>
            <a:pPr eaLnBrk="1" fontAlgn="auto" hangingPunct="1">
              <a:spcAft>
                <a:spcPts val="0"/>
              </a:spcAft>
              <a:defRPr/>
            </a:pPr>
            <a:r>
              <a:rPr lang="en-GB" dirty="0" err="1"/>
              <a:t>Autoglobals</a:t>
            </a:r>
            <a:r>
              <a:rPr lang="en-GB" dirty="0"/>
              <a:t> (</a:t>
            </a:r>
            <a:r>
              <a:rPr lang="en-GB" dirty="0" err="1"/>
              <a:t>Superglobals</a:t>
            </a:r>
            <a:r>
              <a:rPr lang="en-GB" dirty="0"/>
              <a:t>)</a:t>
            </a:r>
          </a:p>
        </p:txBody>
      </p:sp>
      <p:sp>
        <p:nvSpPr>
          <p:cNvPr id="54275" name="Rectangle 3"/>
          <p:cNvSpPr>
            <a:spLocks noGrp="1"/>
          </p:cNvSpPr>
          <p:nvPr>
            <p:ph idx="1"/>
          </p:nvPr>
        </p:nvSpPr>
        <p:spPr/>
        <p:txBody>
          <a:bodyPr>
            <a:noAutofit/>
          </a:bodyPr>
          <a:lstStyle/>
          <a:p>
            <a:pPr>
              <a:lnSpc>
                <a:spcPct val="80000"/>
              </a:lnSpc>
            </a:pPr>
            <a:r>
              <a:rPr lang="en-US" sz="3200" dirty="0">
                <a:solidFill>
                  <a:srgbClr val="FF0000"/>
                </a:solidFill>
                <a:latin typeface="Consolas" panose="020B0609020204030204" pitchFamily="49" charset="0"/>
              </a:rPr>
              <a:t>&lt;?php</a:t>
            </a:r>
            <a:r>
              <a:rPr lang="en-US" sz="3200" dirty="0">
                <a:solidFill>
                  <a:srgbClr val="000000"/>
                </a:solidFill>
                <a:latin typeface="Consolas" panose="020B0609020204030204" pitchFamily="49" charset="0"/>
              </a:rPr>
              <a:t> </a:t>
            </a:r>
            <a:r>
              <a:rPr lang="en-US" sz="3200" dirty="0"/>
              <a:t/>
            </a:r>
            <a:br>
              <a:rPr lang="en-US" sz="3200" dirty="0"/>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'PHP_SELF</a:t>
            </a:r>
            <a:r>
              <a:rPr lang="en-US" sz="3200" dirty="0" smtClean="0">
                <a:solidFill>
                  <a:srgbClr val="A52A2A"/>
                </a:solidFill>
                <a:latin typeface="Consolas" panose="020B0609020204030204" pitchFamily="49" charset="0"/>
              </a:rPr>
              <a:t>'</a:t>
            </a:r>
            <a:r>
              <a:rPr lang="en-US" sz="3200" dirty="0" smtClean="0">
                <a:solidFill>
                  <a:srgbClr val="000000"/>
                </a:solidFill>
                <a:latin typeface="Consolas" panose="020B0609020204030204" pitchFamily="49" charset="0"/>
              </a:rPr>
              <a:t>];</a:t>
            </a:r>
            <a:r>
              <a:rPr lang="en-US" sz="3200" dirty="0"/>
              <a:t/>
            </a:r>
            <a:br>
              <a:rPr lang="en-US" sz="3200" dirty="0"/>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'SERVER_NAME</a:t>
            </a:r>
            <a:r>
              <a:rPr lang="en-US" sz="3200" dirty="0" smtClean="0">
                <a:solidFill>
                  <a:srgbClr val="A52A2A"/>
                </a:solidFill>
                <a:latin typeface="Consolas" panose="020B0609020204030204" pitchFamily="49" charset="0"/>
              </a:rPr>
              <a:t>'</a:t>
            </a:r>
            <a:r>
              <a:rPr lang="en-US" sz="3200" dirty="0" smtClean="0">
                <a:solidFill>
                  <a:srgbClr val="000000"/>
                </a:solidFill>
                <a:latin typeface="Consolas" panose="020B0609020204030204" pitchFamily="49" charset="0"/>
              </a:rPr>
              <a:t>];</a:t>
            </a:r>
            <a:r>
              <a:rPr lang="en-US" sz="3200" dirty="0"/>
              <a:t/>
            </a:r>
            <a:br>
              <a:rPr lang="en-US" sz="3200" dirty="0"/>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'HTTP_HOST</a:t>
            </a:r>
            <a:r>
              <a:rPr lang="en-US" sz="3200" dirty="0" smtClean="0">
                <a:solidFill>
                  <a:srgbClr val="A52A2A"/>
                </a:solidFill>
                <a:latin typeface="Consolas" panose="020B0609020204030204" pitchFamily="49" charset="0"/>
              </a:rPr>
              <a:t>'</a:t>
            </a:r>
            <a:r>
              <a:rPr lang="en-US" sz="3200" dirty="0" smtClean="0">
                <a:solidFill>
                  <a:srgbClr val="000000"/>
                </a:solidFill>
                <a:latin typeface="Consolas" panose="020B0609020204030204" pitchFamily="49" charset="0"/>
              </a:rPr>
              <a:t>];</a:t>
            </a:r>
            <a:r>
              <a:rPr lang="en-US" sz="3200" dirty="0"/>
              <a:t/>
            </a:r>
            <a:br>
              <a:rPr lang="en-US" sz="3200" dirty="0"/>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'HTTP_REFERER</a:t>
            </a:r>
            <a:r>
              <a:rPr lang="en-US" sz="3200" dirty="0" smtClean="0">
                <a:solidFill>
                  <a:srgbClr val="A52A2A"/>
                </a:solidFill>
                <a:latin typeface="Consolas" panose="020B0609020204030204" pitchFamily="49" charset="0"/>
              </a:rPr>
              <a:t>'</a:t>
            </a:r>
            <a:r>
              <a:rPr lang="en-US" sz="3200" dirty="0" smtClean="0">
                <a:solidFill>
                  <a:srgbClr val="000000"/>
                </a:solidFill>
                <a:latin typeface="Consolas" panose="020B0609020204030204" pitchFamily="49" charset="0"/>
              </a:rPr>
              <a:t>];</a:t>
            </a:r>
            <a:r>
              <a:rPr lang="en-US" sz="3200" dirty="0"/>
              <a:t/>
            </a:r>
            <a:br>
              <a:rPr lang="en-US" sz="3200" dirty="0"/>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'HTTP_USER_AGENT</a:t>
            </a:r>
            <a:r>
              <a:rPr lang="en-US" sz="3200" dirty="0" smtClean="0">
                <a:solidFill>
                  <a:srgbClr val="A52A2A"/>
                </a:solidFill>
                <a:latin typeface="Consolas" panose="020B0609020204030204" pitchFamily="49" charset="0"/>
              </a:rPr>
              <a:t>'</a:t>
            </a:r>
            <a:r>
              <a:rPr lang="en-US" sz="3200" dirty="0" smtClean="0">
                <a:solidFill>
                  <a:srgbClr val="000000"/>
                </a:solidFill>
                <a:latin typeface="Consolas" panose="020B0609020204030204" pitchFamily="49" charset="0"/>
              </a:rPr>
              <a:t>];</a:t>
            </a:r>
            <a:r>
              <a:rPr lang="en-US" sz="3200" dirty="0"/>
              <a:t/>
            </a:r>
            <a:br>
              <a:rPr lang="en-US" sz="3200" dirty="0"/>
            </a:br>
            <a:r>
              <a:rPr lang="en-US" sz="3200" dirty="0">
                <a:solidFill>
                  <a:srgbClr val="0000CD"/>
                </a:solidFill>
                <a:latin typeface="Consolas" panose="020B0609020204030204" pitchFamily="49" charset="0"/>
              </a:rPr>
              <a:t>echo</a:t>
            </a:r>
            <a:r>
              <a:rPr lang="en-US" sz="3200" dirty="0">
                <a:solidFill>
                  <a:srgbClr val="000000"/>
                </a:solidFill>
                <a:latin typeface="Consolas" panose="020B0609020204030204" pitchFamily="49" charset="0"/>
              </a:rPr>
              <a:t> </a:t>
            </a:r>
            <a:r>
              <a:rPr lang="en-US" sz="3200" dirty="0">
                <a:solidFill>
                  <a:srgbClr val="DAA520"/>
                </a:solidFill>
                <a:latin typeface="Consolas" panose="020B0609020204030204" pitchFamily="49" charset="0"/>
              </a:rPr>
              <a:t>$_SERVER</a:t>
            </a:r>
            <a:r>
              <a:rPr lang="en-US" sz="3200" dirty="0">
                <a:solidFill>
                  <a:srgbClr val="000000"/>
                </a:solidFill>
                <a:latin typeface="Consolas" panose="020B0609020204030204" pitchFamily="49" charset="0"/>
              </a:rPr>
              <a:t>[</a:t>
            </a:r>
            <a:r>
              <a:rPr lang="en-US" sz="3200" dirty="0">
                <a:solidFill>
                  <a:srgbClr val="A52A2A"/>
                </a:solidFill>
                <a:latin typeface="Consolas" panose="020B0609020204030204" pitchFamily="49" charset="0"/>
              </a:rPr>
              <a:t>'SCRIPT_NAME'</a:t>
            </a:r>
            <a:r>
              <a:rPr lang="en-US" sz="3200" dirty="0">
                <a:solidFill>
                  <a:srgbClr val="000000"/>
                </a:solidFill>
                <a:latin typeface="Consolas" panose="020B0609020204030204" pitchFamily="49" charset="0"/>
              </a:rPr>
              <a:t>];</a:t>
            </a:r>
            <a:r>
              <a:rPr lang="en-US" sz="3200" dirty="0"/>
              <a:t/>
            </a:r>
            <a:br>
              <a:rPr lang="en-US" sz="3200" dirty="0"/>
            </a:br>
            <a:r>
              <a:rPr lang="en-US" sz="3200" dirty="0">
                <a:solidFill>
                  <a:srgbClr val="FF0000"/>
                </a:solidFill>
                <a:latin typeface="Consolas" panose="020B0609020204030204" pitchFamily="49" charset="0"/>
              </a:rPr>
              <a:t>?&gt;</a:t>
            </a:r>
            <a:endParaRPr lang="en-GB" altLang="en-US" sz="3200" i="1" dirty="0" smtClean="0"/>
          </a:p>
        </p:txBody>
      </p:sp>
      <p:sp>
        <p:nvSpPr>
          <p:cNvPr id="5427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1CA43C1-4A14-4074-9794-24EEED334EC1}" type="slidenum">
              <a:rPr lang="en-GB" altLang="en-US" sz="1800" smtClean="0">
                <a:solidFill>
                  <a:srgbClr val="FFFFFF"/>
                </a:solidFill>
                <a:latin typeface="Times New Roman" panose="02020603050405020304" pitchFamily="18" charset="0"/>
              </a:rPr>
              <a:pPr>
                <a:spcBef>
                  <a:spcPct val="0"/>
                </a:spcBef>
                <a:buClrTx/>
                <a:buFontTx/>
                <a:buNone/>
              </a:pPr>
              <a:t>38</a:t>
            </a:fld>
            <a:endParaRPr lang="en-GB" altLang="en-US" sz="1800" smtClean="0">
              <a:solidFill>
                <a:srgbClr val="FFFFFF"/>
              </a:solidFill>
              <a:latin typeface="Times New Roman" panose="02020603050405020304" pitchFamily="18" charset="0"/>
            </a:endParaRPr>
          </a:p>
        </p:txBody>
      </p:sp>
    </p:spTree>
    <p:extLst>
      <p:ext uri="{BB962C8B-B14F-4D97-AF65-F5344CB8AC3E}">
        <p14:creationId xmlns:p14="http://schemas.microsoft.com/office/powerpoint/2010/main" val="4799907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CFBD1B7-D58F-8D4B-8ECA-2BE84F0DAF67}"/>
              </a:ext>
            </a:extLst>
          </p:cNvPr>
          <p:cNvSpPr>
            <a:spLocks noGrp="1" noChangeArrowheads="1"/>
          </p:cNvSpPr>
          <p:nvPr>
            <p:ph type="title"/>
          </p:nvPr>
        </p:nvSpPr>
        <p:spPr>
          <a:xfrm>
            <a:off x="685800" y="404813"/>
            <a:ext cx="7772400" cy="1143000"/>
          </a:xfrm>
        </p:spPr>
        <p:txBody>
          <a:bodyPr/>
          <a:lstStyle/>
          <a:p>
            <a:pPr eaLnBrk="1" fontAlgn="auto" hangingPunct="1">
              <a:spcAft>
                <a:spcPts val="0"/>
              </a:spcAft>
              <a:defRPr/>
            </a:pPr>
            <a:r>
              <a:rPr lang="en-GB"/>
              <a:t>Which Browser the Visitor Uses? </a:t>
            </a:r>
          </a:p>
        </p:txBody>
      </p:sp>
      <p:sp>
        <p:nvSpPr>
          <p:cNvPr id="56323" name="Rectangle 3"/>
          <p:cNvSpPr>
            <a:spLocks noGrp="1"/>
          </p:cNvSpPr>
          <p:nvPr>
            <p:ph idx="1"/>
          </p:nvPr>
        </p:nvSpPr>
        <p:spPr>
          <a:xfrm>
            <a:off x="395288" y="1700213"/>
            <a:ext cx="8497887" cy="4897437"/>
          </a:xfrm>
        </p:spPr>
        <p:txBody>
          <a:bodyPr>
            <a:normAutofit lnSpcReduction="10000"/>
          </a:bodyPr>
          <a:lstStyle/>
          <a:p>
            <a:pPr eaLnBrk="1" hangingPunct="1">
              <a:lnSpc>
                <a:spcPct val="90000"/>
              </a:lnSpc>
            </a:pPr>
            <a:r>
              <a:rPr lang="en-GB" altLang="en-US" sz="2800" dirty="0" smtClean="0"/>
              <a:t>Browsers send </a:t>
            </a:r>
            <a:r>
              <a:rPr lang="en-GB" altLang="en-US" sz="2800" i="1" dirty="0" smtClean="0"/>
              <a:t>the user agent </a:t>
            </a:r>
            <a:r>
              <a:rPr lang="en-GB" altLang="en-US" sz="2800" dirty="0" smtClean="0"/>
              <a:t>string as part of the HTTP request</a:t>
            </a:r>
          </a:p>
          <a:p>
            <a:pPr eaLnBrk="1" hangingPunct="1">
              <a:lnSpc>
                <a:spcPct val="90000"/>
              </a:lnSpc>
            </a:pPr>
            <a:r>
              <a:rPr lang="en-GB" altLang="en-US" sz="2800" dirty="0" smtClean="0"/>
              <a:t>This information is stored in a variable 	</a:t>
            </a:r>
            <a:r>
              <a:rPr lang="en-GB" altLang="en-US" sz="2800" i="1" dirty="0" smtClean="0">
                <a:solidFill>
                  <a:srgbClr val="FF3300"/>
                </a:solidFill>
              </a:rPr>
              <a:t>$_SERVER['HTTP_USER_AGENT']</a:t>
            </a:r>
          </a:p>
          <a:p>
            <a:pPr eaLnBrk="1" hangingPunct="1">
              <a:lnSpc>
                <a:spcPct val="90000"/>
              </a:lnSpc>
            </a:pPr>
            <a:r>
              <a:rPr lang="en-GB" altLang="en-US" sz="2800" dirty="0" smtClean="0"/>
              <a:t>Printing a variable (an array element)</a:t>
            </a:r>
          </a:p>
          <a:p>
            <a:pPr eaLnBrk="1" hangingPunct="1">
              <a:lnSpc>
                <a:spcPct val="90000"/>
              </a:lnSpc>
              <a:buFontTx/>
              <a:buNone/>
            </a:pPr>
            <a:r>
              <a:rPr lang="en-GB" altLang="en-US" sz="2800" dirty="0" smtClean="0"/>
              <a:t>	</a:t>
            </a:r>
            <a:r>
              <a:rPr lang="en-GB" altLang="en-US" sz="2800" dirty="0" smtClean="0">
                <a:solidFill>
                  <a:schemeClr val="accent2"/>
                </a:solidFill>
              </a:rPr>
              <a:t>&lt;?php echo $_SERVER['HTTP_USER_AGENT']; ?&gt;</a:t>
            </a:r>
          </a:p>
          <a:p>
            <a:pPr eaLnBrk="1" hangingPunct="1">
              <a:lnSpc>
                <a:spcPct val="90000"/>
              </a:lnSpc>
              <a:buFontTx/>
              <a:buNone/>
            </a:pPr>
            <a:r>
              <a:rPr lang="en-GB" altLang="en-US" sz="2400" i="1" dirty="0" smtClean="0"/>
              <a:t>		A sample output of this script may be: </a:t>
            </a:r>
          </a:p>
          <a:p>
            <a:pPr eaLnBrk="1" hangingPunct="1">
              <a:lnSpc>
                <a:spcPct val="90000"/>
              </a:lnSpc>
              <a:buFontTx/>
              <a:buNone/>
            </a:pPr>
            <a:r>
              <a:rPr lang="en-GB" altLang="en-US" sz="2400" i="1" dirty="0" smtClean="0"/>
              <a:t>		</a:t>
            </a:r>
            <a:r>
              <a:rPr lang="en-GB" altLang="en-US" sz="2400" i="1" dirty="0" smtClean="0">
                <a:solidFill>
                  <a:schemeClr val="accent2"/>
                </a:solidFill>
              </a:rPr>
              <a:t>Mozilla/4.0 (compatible; MSIE 6.0; Windows NT 5.1)</a:t>
            </a:r>
          </a:p>
          <a:p>
            <a:pPr eaLnBrk="1" hangingPunct="1">
              <a:lnSpc>
                <a:spcPct val="90000"/>
              </a:lnSpc>
            </a:pPr>
            <a:r>
              <a:rPr lang="en-GB" altLang="en-US" sz="2800" i="1" dirty="0" smtClean="0"/>
              <a:t>$_SERVER</a:t>
            </a:r>
            <a:r>
              <a:rPr lang="en-GB" altLang="en-US" sz="2800" dirty="0" smtClean="0"/>
              <a:t> is a special reserved PHP variable that contains all web server information</a:t>
            </a:r>
          </a:p>
          <a:p>
            <a:pPr lvl="1" eaLnBrk="1" hangingPunct="1">
              <a:lnSpc>
                <a:spcPct val="90000"/>
              </a:lnSpc>
            </a:pPr>
            <a:r>
              <a:rPr lang="en-GB" altLang="en-US" sz="2400" dirty="0" smtClean="0"/>
              <a:t>It is known as an </a:t>
            </a:r>
            <a:r>
              <a:rPr lang="en-GB" altLang="en-US" sz="2400" dirty="0" err="1" smtClean="0"/>
              <a:t>autoglobal</a:t>
            </a:r>
            <a:r>
              <a:rPr lang="en-GB" altLang="en-US" sz="2400" dirty="0" smtClean="0"/>
              <a:t> (or </a:t>
            </a:r>
            <a:r>
              <a:rPr lang="en-GB" altLang="en-US" sz="2400" dirty="0" err="1" smtClean="0"/>
              <a:t>superglobal</a:t>
            </a:r>
            <a:r>
              <a:rPr lang="en-GB" altLang="en-US" sz="2400" dirty="0" smtClean="0"/>
              <a:t>)</a:t>
            </a:r>
          </a:p>
        </p:txBody>
      </p:sp>
      <p:sp>
        <p:nvSpPr>
          <p:cNvPr id="5632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0C60066-20CA-4FFC-A00D-3A34ED19B59E}" type="slidenum">
              <a:rPr lang="en-GB" altLang="en-US" sz="1800" smtClean="0">
                <a:solidFill>
                  <a:srgbClr val="FFFFFF"/>
                </a:solidFill>
                <a:latin typeface="Times New Roman" panose="02020603050405020304" pitchFamily="18" charset="0"/>
              </a:rPr>
              <a:pPr>
                <a:spcBef>
                  <a:spcPct val="0"/>
                </a:spcBef>
                <a:buClrTx/>
                <a:buFontTx/>
                <a:buNone/>
              </a:pPr>
              <a:t>39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D6373B31-3AA6-E940-8AF6-10DDEBADDF45}"/>
              </a:ext>
            </a:extLst>
          </p:cNvPr>
          <p:cNvSpPr>
            <a:spLocks noGrp="1" noChangeArrowheads="1"/>
          </p:cNvSpPr>
          <p:nvPr>
            <p:ph type="title"/>
          </p:nvPr>
        </p:nvSpPr>
        <p:spPr/>
        <p:txBody>
          <a:bodyPr/>
          <a:lstStyle/>
          <a:p>
            <a:pPr eaLnBrk="1" fontAlgn="auto" hangingPunct="1">
              <a:spcAft>
                <a:spcPts val="0"/>
              </a:spcAft>
              <a:defRPr/>
            </a:pPr>
            <a:r>
              <a:rPr lang="en-GB"/>
              <a:t>If Statements</a:t>
            </a:r>
          </a:p>
        </p:txBody>
      </p:sp>
      <p:sp>
        <p:nvSpPr>
          <p:cNvPr id="60419" name="Rectangle 3"/>
          <p:cNvSpPr>
            <a:spLocks noGrp="1"/>
          </p:cNvSpPr>
          <p:nvPr>
            <p:ph idx="1"/>
          </p:nvPr>
        </p:nvSpPr>
        <p:spPr/>
        <p:txBody>
          <a:bodyPr/>
          <a:lstStyle/>
          <a:p>
            <a:pPr eaLnBrk="1" hangingPunct="1">
              <a:lnSpc>
                <a:spcPct val="80000"/>
              </a:lnSpc>
            </a:pPr>
            <a:r>
              <a:rPr lang="en-GB" altLang="en-US" sz="1800" smtClean="0"/>
              <a:t>If statements are used to compare two values and carry out different actions based on the results of the test. </a:t>
            </a:r>
          </a:p>
          <a:p>
            <a:pPr lvl="1" eaLnBrk="1" hangingPunct="1">
              <a:lnSpc>
                <a:spcPct val="80000"/>
              </a:lnSpc>
            </a:pPr>
            <a:r>
              <a:rPr lang="en-GB" altLang="en-US" sz="1600" smtClean="0"/>
              <a:t>If statements take the form IF, THEN, ELSE. </a:t>
            </a:r>
          </a:p>
          <a:p>
            <a:pPr lvl="1" eaLnBrk="1" hangingPunct="1">
              <a:lnSpc>
                <a:spcPct val="80000"/>
              </a:lnSpc>
            </a:pPr>
            <a:r>
              <a:rPr lang="en-GB" altLang="en-US" sz="1600" smtClean="0"/>
              <a:t>The IF part checks for a condition. If it is true, the then statement is executed. If not, the else statement is executed.</a:t>
            </a:r>
            <a:br>
              <a:rPr lang="en-GB" altLang="en-US" sz="1600" smtClean="0"/>
            </a:br>
            <a:r>
              <a:rPr lang="en-GB" altLang="en-US" sz="1600" smtClean="0"/>
              <a:t/>
            </a:r>
            <a:br>
              <a:rPr lang="en-GB" altLang="en-US" sz="1600" smtClean="0"/>
            </a:br>
            <a:r>
              <a:rPr lang="en-GB" altLang="en-US" sz="1600" b="1" smtClean="0"/>
              <a:t>if</a:t>
            </a:r>
            <a:r>
              <a:rPr lang="en-GB" altLang="en-US" sz="1600" smtClean="0"/>
              <a:t> (something == something else) {</a:t>
            </a:r>
            <a:br>
              <a:rPr lang="en-GB" altLang="en-US" sz="1600" smtClean="0"/>
            </a:br>
            <a:r>
              <a:rPr lang="en-GB" altLang="en-US" sz="1600" smtClean="0"/>
              <a:t>	</a:t>
            </a:r>
            <a:r>
              <a:rPr lang="en-GB" altLang="en-US" sz="1600" b="1" smtClean="0"/>
              <a:t>then </a:t>
            </a:r>
            <a:r>
              <a:rPr lang="en-GB" altLang="en-US" sz="1600" smtClean="0"/>
              <a:t>Statement</a:t>
            </a:r>
            <a:br>
              <a:rPr lang="en-GB" altLang="en-US" sz="1600" smtClean="0"/>
            </a:br>
            <a:r>
              <a:rPr lang="en-GB" altLang="en-US" sz="1600" smtClean="0"/>
              <a:t>} </a:t>
            </a:r>
            <a:r>
              <a:rPr lang="en-GB" altLang="en-US" sz="1600" b="1" smtClean="0"/>
              <a:t>else </a:t>
            </a:r>
            <a:r>
              <a:rPr lang="en-GB" altLang="en-US" sz="1600" smtClean="0"/>
              <a:t>{</a:t>
            </a:r>
            <a:br>
              <a:rPr lang="en-GB" altLang="en-US" sz="1600" smtClean="0"/>
            </a:br>
            <a:r>
              <a:rPr lang="en-GB" altLang="en-US" sz="1600" smtClean="0"/>
              <a:t>	</a:t>
            </a:r>
            <a:r>
              <a:rPr lang="en-GB" altLang="en-US" sz="1600" b="1" smtClean="0"/>
              <a:t>ELSE </a:t>
            </a:r>
            <a:r>
              <a:rPr lang="en-GB" altLang="en-US" sz="1600" smtClean="0"/>
              <a:t>Statement</a:t>
            </a:r>
            <a:br>
              <a:rPr lang="en-GB" altLang="en-US" sz="1600" smtClean="0"/>
            </a:br>
            <a:r>
              <a:rPr lang="en-GB" altLang="en-US" sz="1600" smtClean="0"/>
              <a:t>}</a:t>
            </a:r>
            <a:br>
              <a:rPr lang="en-GB" altLang="en-US" sz="1600" smtClean="0"/>
            </a:br>
            <a:endParaRPr lang="en-GB" altLang="en-US" sz="1600" smtClean="0"/>
          </a:p>
          <a:p>
            <a:pPr lvl="1" eaLnBrk="1" hangingPunct="1">
              <a:lnSpc>
                <a:spcPct val="80000"/>
              </a:lnSpc>
            </a:pPr>
            <a:r>
              <a:rPr lang="en-GB" altLang="en-US" sz="1600" smtClean="0"/>
              <a:t>For example:</a:t>
            </a:r>
          </a:p>
          <a:p>
            <a:pPr lvl="1" eaLnBrk="1" hangingPunct="1">
              <a:lnSpc>
                <a:spcPct val="80000"/>
              </a:lnSpc>
              <a:buFontTx/>
              <a:buNone/>
            </a:pPr>
            <a:r>
              <a:rPr lang="en-GB" altLang="en-US" sz="1600" smtClean="0"/>
              <a:t>	</a:t>
            </a:r>
            <a:r>
              <a:rPr lang="en-GB" altLang="en-US" sz="1600" b="1" smtClean="0"/>
              <a:t>if </a:t>
            </a:r>
            <a:r>
              <a:rPr lang="en-GB" altLang="en-US" sz="1600" smtClean="0"/>
              <a:t>($username == "webmaster") {</a:t>
            </a:r>
            <a:br>
              <a:rPr lang="en-GB" altLang="en-US" sz="1600" smtClean="0"/>
            </a:br>
            <a:r>
              <a:rPr lang="en-GB" altLang="en-US" sz="1600" smtClean="0"/>
              <a:t>	</a:t>
            </a:r>
            <a:r>
              <a:rPr lang="en-GB" altLang="en-US" sz="1600" b="1" smtClean="0"/>
              <a:t>echo </a:t>
            </a:r>
            <a:r>
              <a:rPr lang="en-GB" altLang="en-US" sz="1600" smtClean="0"/>
              <a:t>“Enter your password to log on";</a:t>
            </a:r>
            <a:br>
              <a:rPr lang="en-GB" altLang="en-US" sz="1600" smtClean="0"/>
            </a:br>
            <a:r>
              <a:rPr lang="en-GB" altLang="en-US" sz="1600" smtClean="0"/>
              <a:t>} </a:t>
            </a:r>
            <a:r>
              <a:rPr lang="en-GB" altLang="en-US" sz="1600" b="1" smtClean="0"/>
              <a:t>else</a:t>
            </a:r>
            <a:r>
              <a:rPr lang="en-GB" altLang="en-US" sz="1600" smtClean="0"/>
              <a:t> {</a:t>
            </a:r>
            <a:br>
              <a:rPr lang="en-GB" altLang="en-US" sz="1600" smtClean="0"/>
            </a:br>
            <a:r>
              <a:rPr lang="en-GB" altLang="en-US" sz="1600" smtClean="0"/>
              <a:t>	</a:t>
            </a:r>
            <a:r>
              <a:rPr lang="en-GB" altLang="en-US" sz="1600" b="1" smtClean="0"/>
              <a:t>echo</a:t>
            </a:r>
            <a:r>
              <a:rPr lang="en-GB" altLang="en-US" sz="1600" smtClean="0"/>
              <a:t> “You are not a recognised user";</a:t>
            </a:r>
            <a:br>
              <a:rPr lang="en-GB" altLang="en-US" sz="1600" smtClean="0"/>
            </a:br>
            <a:r>
              <a:rPr lang="en-GB" altLang="en-US" sz="1600" smtClean="0"/>
              <a:t>}</a:t>
            </a:r>
          </a:p>
        </p:txBody>
      </p:sp>
      <p:sp>
        <p:nvSpPr>
          <p:cNvPr id="6042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05669D9-D93C-456B-B931-F5DDAB32F6D9}" type="slidenum">
              <a:rPr lang="en-GB" altLang="en-US" sz="1800" smtClean="0">
                <a:solidFill>
                  <a:srgbClr val="FFFFFF"/>
                </a:solidFill>
                <a:latin typeface="Times New Roman" panose="02020603050405020304" pitchFamily="18" charset="0"/>
              </a:rPr>
              <a:pPr>
                <a:spcBef>
                  <a:spcPct val="0"/>
                </a:spcBef>
                <a:buClrTx/>
                <a:buFontTx/>
                <a:buNone/>
              </a:pPr>
              <a:t>40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E737401-C17B-3346-A1E3-A3D8393BC40B}"/>
              </a:ext>
            </a:extLst>
          </p:cNvPr>
          <p:cNvSpPr>
            <a:spLocks noGrp="1" noChangeArrowheads="1"/>
          </p:cNvSpPr>
          <p:nvPr>
            <p:ph type="title"/>
          </p:nvPr>
        </p:nvSpPr>
        <p:spPr/>
        <p:txBody>
          <a:bodyPr/>
          <a:lstStyle/>
          <a:p>
            <a:pPr eaLnBrk="1" fontAlgn="auto" hangingPunct="1">
              <a:spcAft>
                <a:spcPts val="0"/>
              </a:spcAft>
              <a:defRPr/>
            </a:pPr>
            <a:r>
              <a:rPr lang="en-GB"/>
              <a:t>Other Comparisons</a:t>
            </a:r>
          </a:p>
        </p:txBody>
      </p:sp>
      <p:sp>
        <p:nvSpPr>
          <p:cNvPr id="62467" name="Rectangle 3"/>
          <p:cNvSpPr>
            <a:spLocks noGrp="1"/>
          </p:cNvSpPr>
          <p:nvPr>
            <p:ph idx="1"/>
          </p:nvPr>
        </p:nvSpPr>
        <p:spPr/>
        <p:txBody>
          <a:bodyPr/>
          <a:lstStyle/>
          <a:p>
            <a:pPr eaLnBrk="1" hangingPunct="1">
              <a:lnSpc>
                <a:spcPct val="80000"/>
              </a:lnSpc>
            </a:pPr>
            <a:r>
              <a:rPr lang="en-GB" altLang="en-US" sz="2000" smtClean="0"/>
              <a:t>Compare two different variables to see if their values match e.g.</a:t>
            </a:r>
          </a:p>
          <a:p>
            <a:pPr eaLnBrk="1" hangingPunct="1">
              <a:lnSpc>
                <a:spcPct val="80000"/>
              </a:lnSpc>
              <a:buFontTx/>
              <a:buNone/>
            </a:pPr>
            <a:r>
              <a:rPr lang="en-GB" altLang="en-US" sz="2000" smtClean="0"/>
              <a:t>		</a:t>
            </a:r>
            <a:r>
              <a:rPr lang="en-GB" altLang="en-US" sz="2000" b="1" smtClean="0">
                <a:solidFill>
                  <a:schemeClr val="accent2"/>
                </a:solidFill>
              </a:rPr>
              <a:t>if ($enteredpass == $password)</a:t>
            </a:r>
          </a:p>
          <a:p>
            <a:pPr eaLnBrk="1" hangingPunct="1">
              <a:lnSpc>
                <a:spcPct val="80000"/>
              </a:lnSpc>
            </a:pPr>
            <a:r>
              <a:rPr lang="en-GB" altLang="en-US" sz="2000" smtClean="0"/>
              <a:t>Use the standard comparison symbols to compare between two variables  </a:t>
            </a:r>
          </a:p>
          <a:p>
            <a:pPr eaLnBrk="1" hangingPunct="1">
              <a:lnSpc>
                <a:spcPct val="80000"/>
              </a:lnSpc>
              <a:buFontTx/>
              <a:buNone/>
            </a:pPr>
            <a:r>
              <a:rPr lang="en-GB" altLang="en-US" sz="2000" b="1" smtClean="0">
                <a:solidFill>
                  <a:schemeClr val="accent2"/>
                </a:solidFill>
              </a:rPr>
              <a:t>		if ($age &lt; 13), or</a:t>
            </a:r>
          </a:p>
          <a:p>
            <a:pPr eaLnBrk="1" hangingPunct="1">
              <a:lnSpc>
                <a:spcPct val="80000"/>
              </a:lnSpc>
              <a:buFontTx/>
              <a:buNone/>
            </a:pPr>
            <a:r>
              <a:rPr lang="en-GB" altLang="en-US" sz="2000" b="1" smtClean="0">
                <a:solidFill>
                  <a:schemeClr val="accent2"/>
                </a:solidFill>
              </a:rPr>
              <a:t>		if ($date &gt; $finished)</a:t>
            </a:r>
          </a:p>
          <a:p>
            <a:pPr eaLnBrk="1" hangingPunct="1">
              <a:lnSpc>
                <a:spcPct val="80000"/>
              </a:lnSpc>
            </a:pPr>
            <a:r>
              <a:rPr lang="en-GB" altLang="en-US" sz="2000" smtClean="0"/>
              <a:t>Multiple tests can be checked in one IF statement. For instance,  </a:t>
            </a:r>
            <a:br>
              <a:rPr lang="en-GB" altLang="en-US" sz="2000" smtClean="0"/>
            </a:br>
            <a:r>
              <a:rPr lang="en-GB" altLang="en-US" sz="2000" b="1" smtClean="0">
                <a:solidFill>
                  <a:schemeClr val="accent2"/>
                </a:solidFill>
              </a:rPr>
              <a:t>	if ($name == "" || $email == "" || $password == "") {</a:t>
            </a:r>
            <a:br>
              <a:rPr lang="en-GB" altLang="en-US" sz="2000" b="1" smtClean="0">
                <a:solidFill>
                  <a:schemeClr val="accent2"/>
                </a:solidFill>
              </a:rPr>
            </a:br>
            <a:r>
              <a:rPr lang="en-GB" altLang="en-US" sz="2000" b="1" smtClean="0">
                <a:solidFill>
                  <a:schemeClr val="accent2"/>
                </a:solidFill>
              </a:rPr>
              <a:t>		echo "Please fill in all the fields";</a:t>
            </a:r>
            <a:br>
              <a:rPr lang="en-GB" altLang="en-US" sz="2000" b="1" smtClean="0">
                <a:solidFill>
                  <a:schemeClr val="accent2"/>
                </a:solidFill>
              </a:rPr>
            </a:br>
            <a:r>
              <a:rPr lang="en-GB" altLang="en-US" sz="2000" b="1" smtClean="0">
                <a:solidFill>
                  <a:schemeClr val="accent2"/>
                </a:solidFill>
              </a:rPr>
              <a:t>	}</a:t>
            </a:r>
            <a:endParaRPr lang="en-GB" altLang="en-US" sz="2000" smtClean="0"/>
          </a:p>
        </p:txBody>
      </p:sp>
      <p:sp>
        <p:nvSpPr>
          <p:cNvPr id="6246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ABFEB1FC-D30D-49B9-927B-AE4837F89916}" type="slidenum">
              <a:rPr lang="en-GB" altLang="en-US" sz="1800" smtClean="0">
                <a:solidFill>
                  <a:srgbClr val="FFFFFF"/>
                </a:solidFill>
                <a:latin typeface="Times New Roman" panose="02020603050405020304" pitchFamily="18" charset="0"/>
              </a:rPr>
              <a:pPr>
                <a:spcBef>
                  <a:spcPct val="0"/>
                </a:spcBef>
                <a:buClrTx/>
                <a:buFontTx/>
                <a:buNone/>
              </a:pPr>
              <a:t>41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628405A-0F03-D545-A263-0C66C59F0BB4}"/>
              </a:ext>
            </a:extLst>
          </p:cNvPr>
          <p:cNvSpPr>
            <a:spLocks noGrp="1" noChangeArrowheads="1"/>
          </p:cNvSpPr>
          <p:nvPr>
            <p:ph type="title"/>
          </p:nvPr>
        </p:nvSpPr>
        <p:spPr>
          <a:xfrm>
            <a:off x="685800" y="484632"/>
            <a:ext cx="7772400" cy="496096"/>
          </a:xfrm>
        </p:spPr>
        <p:txBody>
          <a:bodyPr>
            <a:normAutofit fontScale="90000"/>
          </a:bodyPr>
          <a:lstStyle/>
          <a:p>
            <a:pPr eaLnBrk="1" fontAlgn="auto" hangingPunct="1">
              <a:spcAft>
                <a:spcPts val="0"/>
              </a:spcAft>
              <a:defRPr/>
            </a:pPr>
            <a:r>
              <a:rPr lang="sv-SE" dirty="0"/>
              <a:t>Switch Statement</a:t>
            </a:r>
          </a:p>
        </p:txBody>
      </p:sp>
      <p:sp>
        <p:nvSpPr>
          <p:cNvPr id="64515" name="Rectangle 3"/>
          <p:cNvSpPr>
            <a:spLocks noGrp="1"/>
          </p:cNvSpPr>
          <p:nvPr>
            <p:ph idx="1"/>
          </p:nvPr>
        </p:nvSpPr>
        <p:spPr>
          <a:xfrm>
            <a:off x="685800" y="980729"/>
            <a:ext cx="7772400" cy="5472460"/>
          </a:xfrm>
        </p:spPr>
        <p:txBody>
          <a:bodyPr>
            <a:noAutofit/>
          </a:bodyPr>
          <a:lstStyle/>
          <a:p>
            <a:pPr eaLnBrk="1" hangingPunct="1">
              <a:lnSpc>
                <a:spcPct val="120000"/>
              </a:lnSpc>
              <a:buFontTx/>
              <a:buNone/>
            </a:pPr>
            <a:r>
              <a:rPr lang="en-GB" altLang="en-US" sz="1400" dirty="0" smtClean="0"/>
              <a:t>$destination = "Tokyo";</a:t>
            </a:r>
            <a:br>
              <a:rPr lang="en-GB" altLang="en-US" sz="1400" dirty="0" smtClean="0"/>
            </a:br>
            <a:r>
              <a:rPr lang="en-GB" altLang="en-US" sz="1400" dirty="0" smtClean="0"/>
              <a:t>echo "Traveling to $destination&lt;</a:t>
            </a:r>
            <a:r>
              <a:rPr lang="en-GB" altLang="en-US" sz="1400" dirty="0" err="1" smtClean="0"/>
              <a:t>br</a:t>
            </a:r>
            <a:r>
              <a:rPr lang="en-GB" altLang="en-US" sz="1400" dirty="0" smtClean="0"/>
              <a:t> /&gt;";</a:t>
            </a:r>
            <a:br>
              <a:rPr lang="en-GB" altLang="en-US" sz="1400" dirty="0" smtClean="0"/>
            </a:br>
            <a:r>
              <a:rPr lang="en-GB" altLang="en-US" sz="1400" dirty="0" smtClean="0"/>
              <a:t>switch ($destination){</a:t>
            </a:r>
            <a:br>
              <a:rPr lang="en-GB" altLang="en-US" sz="1400" dirty="0" smtClean="0"/>
            </a:br>
            <a:r>
              <a:rPr lang="en-GB" altLang="en-US" sz="1400" dirty="0" smtClean="0"/>
              <a:t>    case "Las Vegas":</a:t>
            </a:r>
            <a:br>
              <a:rPr lang="en-GB" altLang="en-US" sz="1400" dirty="0" smtClean="0"/>
            </a:br>
            <a:r>
              <a:rPr lang="en-GB" altLang="en-US" sz="1400" dirty="0" smtClean="0"/>
              <a:t>         echo "Bring an extra $500";</a:t>
            </a:r>
            <a:br>
              <a:rPr lang="en-GB" altLang="en-US" sz="1400" dirty="0" smtClean="0"/>
            </a:br>
            <a:r>
              <a:rPr lang="en-GB" altLang="en-US" sz="1400" dirty="0" smtClean="0"/>
              <a:t>         break; </a:t>
            </a:r>
            <a:br>
              <a:rPr lang="en-GB" altLang="en-US" sz="1400" dirty="0" smtClean="0"/>
            </a:br>
            <a:r>
              <a:rPr lang="en-GB" altLang="en-US" sz="1400" dirty="0" smtClean="0"/>
              <a:t>     case "Amsterdam":</a:t>
            </a:r>
            <a:br>
              <a:rPr lang="en-GB" altLang="en-US" sz="1400" dirty="0" smtClean="0"/>
            </a:br>
            <a:r>
              <a:rPr lang="en-GB" altLang="en-US" sz="1400" dirty="0" smtClean="0"/>
              <a:t>         echo "Bring an open mind";</a:t>
            </a:r>
            <a:br>
              <a:rPr lang="en-GB" altLang="en-US" sz="1400" dirty="0" smtClean="0"/>
            </a:br>
            <a:r>
              <a:rPr lang="en-GB" altLang="en-US" sz="1400" dirty="0" smtClean="0"/>
              <a:t>         break; </a:t>
            </a:r>
            <a:br>
              <a:rPr lang="en-GB" altLang="en-US" sz="1400" dirty="0" smtClean="0"/>
            </a:br>
            <a:r>
              <a:rPr lang="en-GB" altLang="en-US" sz="1400" dirty="0" smtClean="0"/>
              <a:t>     case "Egypt":</a:t>
            </a:r>
            <a:br>
              <a:rPr lang="en-GB" altLang="en-US" sz="1400" dirty="0" smtClean="0"/>
            </a:br>
            <a:r>
              <a:rPr lang="en-GB" altLang="en-US" sz="1400" dirty="0" smtClean="0"/>
              <a:t>         echo "Bring 15 bottles of SPF 50 Sunscreen";</a:t>
            </a:r>
            <a:br>
              <a:rPr lang="en-GB" altLang="en-US" sz="1400" dirty="0" smtClean="0"/>
            </a:br>
            <a:r>
              <a:rPr lang="en-GB" altLang="en-US" sz="1400" dirty="0" smtClean="0"/>
              <a:t>         break; </a:t>
            </a:r>
            <a:br>
              <a:rPr lang="en-GB" altLang="en-US" sz="1400" dirty="0" smtClean="0"/>
            </a:br>
            <a:r>
              <a:rPr lang="en-GB" altLang="en-US" sz="1400" dirty="0" smtClean="0"/>
              <a:t>     case "Tokyo":</a:t>
            </a:r>
            <a:br>
              <a:rPr lang="en-GB" altLang="en-US" sz="1400" dirty="0" smtClean="0"/>
            </a:br>
            <a:r>
              <a:rPr lang="en-GB" altLang="en-US" sz="1400" dirty="0" smtClean="0"/>
              <a:t>         echo "Bring lots of money";</a:t>
            </a:r>
            <a:br>
              <a:rPr lang="en-GB" altLang="en-US" sz="1400" dirty="0" smtClean="0"/>
            </a:br>
            <a:r>
              <a:rPr lang="en-GB" altLang="en-US" sz="1400" dirty="0" smtClean="0"/>
              <a:t>         break; </a:t>
            </a:r>
            <a:br>
              <a:rPr lang="en-GB" altLang="en-US" sz="1400" dirty="0" smtClean="0"/>
            </a:br>
            <a:r>
              <a:rPr lang="en-GB" altLang="en-US" sz="1400" dirty="0" smtClean="0"/>
              <a:t>     case "Caribbean Islands":</a:t>
            </a:r>
            <a:br>
              <a:rPr lang="en-GB" altLang="en-US" sz="1400" dirty="0" smtClean="0"/>
            </a:br>
            <a:r>
              <a:rPr lang="en-GB" altLang="en-US" sz="1400" dirty="0" smtClean="0"/>
              <a:t>         echo "Bring a swimsuit";</a:t>
            </a:r>
            <a:br>
              <a:rPr lang="en-GB" altLang="en-US" sz="1400" dirty="0" smtClean="0"/>
            </a:br>
            <a:r>
              <a:rPr lang="en-GB" altLang="en-US" sz="1400" dirty="0" smtClean="0"/>
              <a:t>         break;</a:t>
            </a:r>
          </a:p>
          <a:p>
            <a:pPr eaLnBrk="1" hangingPunct="1">
              <a:lnSpc>
                <a:spcPct val="120000"/>
              </a:lnSpc>
              <a:buFontTx/>
              <a:buNone/>
            </a:pPr>
            <a:r>
              <a:rPr lang="en-GB" altLang="en-US" sz="1400" dirty="0" smtClean="0"/>
              <a:t>	     default:</a:t>
            </a:r>
            <a:br>
              <a:rPr lang="en-GB" altLang="en-US" sz="1400" dirty="0" smtClean="0"/>
            </a:br>
            <a:r>
              <a:rPr lang="en-GB" altLang="en-US" sz="1400" dirty="0" smtClean="0"/>
              <a:t>         echo "Bring lots of underwear!";</a:t>
            </a:r>
            <a:br>
              <a:rPr lang="en-GB" altLang="en-US" sz="1400" dirty="0" smtClean="0"/>
            </a:br>
            <a:r>
              <a:rPr lang="en-GB" altLang="en-US" sz="1400" dirty="0" smtClean="0"/>
              <a:t>         break;  </a:t>
            </a:r>
            <a:br>
              <a:rPr lang="en-GB" altLang="en-US" sz="1400" dirty="0" smtClean="0"/>
            </a:br>
            <a:r>
              <a:rPr lang="en-GB" altLang="en-US" sz="1400" dirty="0" smtClean="0"/>
              <a:t>} </a:t>
            </a:r>
            <a:endParaRPr lang="sv-SE" altLang="en-US" sz="1400" dirty="0" smtClean="0"/>
          </a:p>
        </p:txBody>
      </p:sp>
      <p:sp>
        <p:nvSpPr>
          <p:cNvPr id="6451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CEBA39E-1B3A-4AF1-ABE8-B11DDD3877BF}" type="slidenum">
              <a:rPr lang="en-GB" altLang="en-US" sz="1800" smtClean="0">
                <a:solidFill>
                  <a:srgbClr val="FFFFFF"/>
                </a:solidFill>
                <a:latin typeface="Times New Roman" panose="02020603050405020304" pitchFamily="18" charset="0"/>
              </a:rPr>
              <a:pPr>
                <a:spcBef>
                  <a:spcPct val="0"/>
                </a:spcBef>
                <a:buClrTx/>
                <a:buFontTx/>
                <a:buNone/>
              </a:pPr>
              <a:t>42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ACD2ED1-5500-0E4F-A7A6-D4123F440E60}"/>
              </a:ext>
            </a:extLst>
          </p:cNvPr>
          <p:cNvSpPr>
            <a:spLocks noGrp="1" noChangeArrowheads="1"/>
          </p:cNvSpPr>
          <p:nvPr>
            <p:ph type="title"/>
          </p:nvPr>
        </p:nvSpPr>
        <p:spPr/>
        <p:txBody>
          <a:bodyPr/>
          <a:lstStyle/>
          <a:p>
            <a:pPr eaLnBrk="1" fontAlgn="auto" hangingPunct="1">
              <a:spcAft>
                <a:spcPts val="0"/>
              </a:spcAft>
              <a:defRPr/>
            </a:pPr>
            <a:r>
              <a:rPr lang="en-GB"/>
              <a:t>While Loops </a:t>
            </a:r>
          </a:p>
        </p:txBody>
      </p:sp>
      <p:sp>
        <p:nvSpPr>
          <p:cNvPr id="66563" name="Rectangle 3"/>
          <p:cNvSpPr>
            <a:spLocks noGrp="1"/>
          </p:cNvSpPr>
          <p:nvPr>
            <p:ph idx="1"/>
          </p:nvPr>
        </p:nvSpPr>
        <p:spPr/>
        <p:txBody>
          <a:bodyPr/>
          <a:lstStyle/>
          <a:p>
            <a:pPr eaLnBrk="1" hangingPunct="1">
              <a:lnSpc>
                <a:spcPct val="90000"/>
              </a:lnSpc>
            </a:pPr>
            <a:r>
              <a:rPr lang="en-GB" altLang="en-US" sz="2800" smtClean="0"/>
              <a:t>The </a:t>
            </a:r>
            <a:r>
              <a:rPr lang="en-GB" altLang="en-US" sz="2800" b="1" i="1" smtClean="0"/>
              <a:t>WHILE </a:t>
            </a:r>
            <a:r>
              <a:rPr lang="en-GB" altLang="en-US" sz="2800" smtClean="0"/>
              <a:t>loop executes a piece of code until a certain condition is met. </a:t>
            </a:r>
          </a:p>
          <a:p>
            <a:pPr lvl="1" eaLnBrk="1" hangingPunct="1">
              <a:lnSpc>
                <a:spcPct val="90000"/>
              </a:lnSpc>
              <a:buFontTx/>
              <a:buNone/>
            </a:pPr>
            <a:r>
              <a:rPr lang="en-GB" altLang="en-US" sz="2400" smtClean="0"/>
              <a:t>	</a:t>
            </a:r>
            <a:r>
              <a:rPr lang="en-GB" altLang="en-US" sz="2400" b="1" smtClean="0">
                <a:solidFill>
                  <a:schemeClr val="accent2"/>
                </a:solidFill>
              </a:rPr>
              <a:t>$times = 5;</a:t>
            </a:r>
            <a:br>
              <a:rPr lang="en-GB" altLang="en-US" sz="2400" b="1" smtClean="0">
                <a:solidFill>
                  <a:schemeClr val="accent2"/>
                </a:solidFill>
              </a:rPr>
            </a:br>
            <a:r>
              <a:rPr lang="en-GB" altLang="en-US" sz="2400" b="1" smtClean="0">
                <a:solidFill>
                  <a:schemeClr val="accent2"/>
                </a:solidFill>
              </a:rPr>
              <a:t>$x = 0;</a:t>
            </a:r>
            <a:br>
              <a:rPr lang="en-GB" altLang="en-US" sz="2400" b="1" smtClean="0">
                <a:solidFill>
                  <a:schemeClr val="accent2"/>
                </a:solidFill>
              </a:rPr>
            </a:br>
            <a:r>
              <a:rPr lang="en-GB" altLang="en-US" sz="2400" b="1" smtClean="0">
                <a:solidFill>
                  <a:schemeClr val="accent2"/>
                </a:solidFill>
              </a:rPr>
              <a:t>while ($x &lt; $times) {</a:t>
            </a:r>
            <a:br>
              <a:rPr lang="en-GB" altLang="en-US" sz="2400" b="1" smtClean="0">
                <a:solidFill>
                  <a:schemeClr val="accent2"/>
                </a:solidFill>
              </a:rPr>
            </a:br>
            <a:r>
              <a:rPr lang="en-GB" altLang="en-US" sz="2400" b="1" smtClean="0">
                <a:solidFill>
                  <a:schemeClr val="accent2"/>
                </a:solidFill>
              </a:rPr>
              <a:t>	echo "Hello World";</a:t>
            </a:r>
            <a:br>
              <a:rPr lang="en-GB" altLang="en-US" sz="2400" b="1" smtClean="0">
                <a:solidFill>
                  <a:schemeClr val="accent2"/>
                </a:solidFill>
              </a:rPr>
            </a:br>
            <a:r>
              <a:rPr lang="en-GB" altLang="en-US" sz="2400" b="1" smtClean="0">
                <a:solidFill>
                  <a:schemeClr val="accent2"/>
                </a:solidFill>
              </a:rPr>
              <a:t>	++$x;	// same as $x = $x + 1;</a:t>
            </a:r>
          </a:p>
          <a:p>
            <a:pPr lvl="1" eaLnBrk="1" hangingPunct="1">
              <a:lnSpc>
                <a:spcPct val="90000"/>
              </a:lnSpc>
              <a:buFontTx/>
              <a:buNone/>
            </a:pPr>
            <a:r>
              <a:rPr lang="en-GB" altLang="en-US" sz="2400" b="1" smtClean="0">
                <a:solidFill>
                  <a:schemeClr val="accent2"/>
                </a:solidFill>
              </a:rPr>
              <a:t>	} </a:t>
            </a:r>
            <a:r>
              <a:rPr lang="en-GB" altLang="en-US" sz="2400" b="1" smtClean="0"/>
              <a:t/>
            </a:r>
            <a:br>
              <a:rPr lang="en-GB" altLang="en-US" sz="2400" b="1" smtClean="0"/>
            </a:br>
            <a:endParaRPr lang="en-GB" altLang="en-US" sz="2400" b="1" smtClean="0">
              <a:solidFill>
                <a:schemeClr val="accent2"/>
              </a:solidFill>
            </a:endParaRPr>
          </a:p>
          <a:p>
            <a:pPr eaLnBrk="1" hangingPunct="1">
              <a:lnSpc>
                <a:spcPct val="90000"/>
              </a:lnSpc>
            </a:pPr>
            <a:r>
              <a:rPr lang="en-GB" altLang="en-US" sz="2800" smtClean="0"/>
              <a:t>The code above prints "Hello World" 5 times </a:t>
            </a:r>
          </a:p>
        </p:txBody>
      </p:sp>
      <p:sp>
        <p:nvSpPr>
          <p:cNvPr id="6656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49EA52C-7A7E-41B7-8B78-DA6BEEB77CAC}" type="slidenum">
              <a:rPr lang="en-GB" altLang="en-US" sz="1800" smtClean="0">
                <a:solidFill>
                  <a:srgbClr val="FFFFFF"/>
                </a:solidFill>
                <a:latin typeface="Times New Roman" panose="02020603050405020304" pitchFamily="18" charset="0"/>
              </a:rPr>
              <a:pPr>
                <a:spcBef>
                  <a:spcPct val="0"/>
                </a:spcBef>
                <a:buClrTx/>
                <a:buFontTx/>
                <a:buNone/>
              </a:pPr>
              <a:t>43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3B8CD919-95BB-F24B-9580-F63D19E1D19A}"/>
              </a:ext>
            </a:extLst>
          </p:cNvPr>
          <p:cNvSpPr>
            <a:spLocks noGrp="1" noChangeArrowheads="1"/>
          </p:cNvSpPr>
          <p:nvPr>
            <p:ph type="title"/>
          </p:nvPr>
        </p:nvSpPr>
        <p:spPr/>
        <p:txBody>
          <a:bodyPr/>
          <a:lstStyle/>
          <a:p>
            <a:pPr eaLnBrk="1" fontAlgn="auto" hangingPunct="1">
              <a:spcAft>
                <a:spcPts val="0"/>
              </a:spcAft>
              <a:defRPr/>
            </a:pPr>
            <a:r>
              <a:rPr lang="en-GB"/>
              <a:t>Arrays </a:t>
            </a:r>
          </a:p>
        </p:txBody>
      </p:sp>
      <p:sp>
        <p:nvSpPr>
          <p:cNvPr id="68611" name="Rectangle 3"/>
          <p:cNvSpPr>
            <a:spLocks noGrp="1"/>
          </p:cNvSpPr>
          <p:nvPr>
            <p:ph idx="1"/>
          </p:nvPr>
        </p:nvSpPr>
        <p:spPr/>
        <p:txBody>
          <a:bodyPr>
            <a:normAutofit lnSpcReduction="10000"/>
          </a:bodyPr>
          <a:lstStyle/>
          <a:p>
            <a:pPr eaLnBrk="1" hangingPunct="1">
              <a:lnSpc>
                <a:spcPct val="90000"/>
              </a:lnSpc>
            </a:pPr>
            <a:r>
              <a:rPr lang="en-GB" altLang="en-US" sz="2400" smtClean="0"/>
              <a:t>Arrays are special variables which can hold more than one value, each stored in its own numbered 'space' in the array. </a:t>
            </a:r>
          </a:p>
          <a:p>
            <a:pPr eaLnBrk="1" hangingPunct="1">
              <a:lnSpc>
                <a:spcPct val="90000"/>
              </a:lnSpc>
            </a:pPr>
            <a:r>
              <a:rPr lang="en-GB" altLang="en-US" sz="2400" b="1" smtClean="0"/>
              <a:t>Setting Up An Array</a:t>
            </a:r>
            <a:r>
              <a:rPr lang="en-GB" altLang="en-US" sz="2400" smtClean="0"/>
              <a:t/>
            </a:r>
            <a:br>
              <a:rPr lang="en-GB" altLang="en-US" sz="2400" smtClean="0"/>
            </a:br>
            <a:r>
              <a:rPr lang="en-GB" altLang="en-US" sz="2400" smtClean="0"/>
              <a:t>To set up an array with 5 names in it do:</a:t>
            </a:r>
            <a:br>
              <a:rPr lang="en-GB" altLang="en-US" sz="2400" smtClean="0"/>
            </a:br>
            <a:r>
              <a:rPr lang="en-GB" altLang="en-US" sz="2400" b="1" smtClean="0">
                <a:solidFill>
                  <a:schemeClr val="accent2"/>
                </a:solidFill>
              </a:rPr>
              <a:t>	$names[0] = 'John';</a:t>
            </a:r>
            <a:br>
              <a:rPr lang="en-GB" altLang="en-US" sz="2400" b="1" smtClean="0">
                <a:solidFill>
                  <a:schemeClr val="accent2"/>
                </a:solidFill>
              </a:rPr>
            </a:br>
            <a:r>
              <a:rPr lang="en-GB" altLang="en-US" sz="2400" b="1" smtClean="0">
                <a:solidFill>
                  <a:schemeClr val="accent2"/>
                </a:solidFill>
              </a:rPr>
              <a:t>	$names[1] = 'Paul';</a:t>
            </a:r>
            <a:br>
              <a:rPr lang="en-GB" altLang="en-US" sz="2400" b="1" smtClean="0">
                <a:solidFill>
                  <a:schemeClr val="accent2"/>
                </a:solidFill>
              </a:rPr>
            </a:br>
            <a:r>
              <a:rPr lang="en-GB" altLang="en-US" sz="2400" b="1" smtClean="0">
                <a:solidFill>
                  <a:schemeClr val="accent2"/>
                </a:solidFill>
              </a:rPr>
              <a:t>	$names[2] = 'Steven';</a:t>
            </a:r>
            <a:br>
              <a:rPr lang="en-GB" altLang="en-US" sz="2400" b="1" smtClean="0">
                <a:solidFill>
                  <a:schemeClr val="accent2"/>
                </a:solidFill>
              </a:rPr>
            </a:br>
            <a:r>
              <a:rPr lang="en-GB" altLang="en-US" sz="2400" b="1" smtClean="0">
                <a:solidFill>
                  <a:schemeClr val="accent2"/>
                </a:solidFill>
              </a:rPr>
              <a:t>	$names[3] = 'George';</a:t>
            </a:r>
            <a:br>
              <a:rPr lang="en-GB" altLang="en-US" sz="2400" b="1" smtClean="0">
                <a:solidFill>
                  <a:schemeClr val="accent2"/>
                </a:solidFill>
              </a:rPr>
            </a:br>
            <a:r>
              <a:rPr lang="en-GB" altLang="en-US" sz="2400" b="1" smtClean="0">
                <a:solidFill>
                  <a:schemeClr val="accent2"/>
                </a:solidFill>
              </a:rPr>
              <a:t>	$names[4] = ‘Lisa';</a:t>
            </a:r>
            <a:br>
              <a:rPr lang="en-GB" altLang="en-US" sz="2400" b="1" smtClean="0">
                <a:solidFill>
                  <a:schemeClr val="accent2"/>
                </a:solidFill>
              </a:rPr>
            </a:br>
            <a:r>
              <a:rPr lang="en-GB" altLang="en-US" sz="2400" smtClean="0"/>
              <a:t>To add a value to an array you must specify the location in the array by putting a number in [ ].</a:t>
            </a:r>
          </a:p>
        </p:txBody>
      </p:sp>
      <p:sp>
        <p:nvSpPr>
          <p:cNvPr id="6861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2287835-9C6D-4419-BC70-A6D8924A21B1}" type="slidenum">
              <a:rPr lang="en-GB" altLang="en-US" sz="1800" smtClean="0">
                <a:solidFill>
                  <a:srgbClr val="FFFFFF"/>
                </a:solidFill>
                <a:latin typeface="Times New Roman" panose="02020603050405020304" pitchFamily="18" charset="0"/>
              </a:rPr>
              <a:pPr>
                <a:spcBef>
                  <a:spcPct val="0"/>
                </a:spcBef>
                <a:buClrTx/>
                <a:buFontTx/>
                <a:buNone/>
              </a:pPr>
              <a:t>44</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4FD59022-6804-F74E-ABB5-4C206FC87ABE}"/>
              </a:ext>
            </a:extLst>
          </p:cNvPr>
          <p:cNvSpPr>
            <a:spLocks noGrp="1" noChangeArrowheads="1"/>
          </p:cNvSpPr>
          <p:nvPr>
            <p:ph type="title"/>
          </p:nvPr>
        </p:nvSpPr>
        <p:spPr/>
        <p:txBody>
          <a:bodyPr/>
          <a:lstStyle/>
          <a:p>
            <a:pPr eaLnBrk="1" fontAlgn="auto" hangingPunct="1">
              <a:spcAft>
                <a:spcPts val="0"/>
              </a:spcAft>
              <a:defRPr/>
            </a:pPr>
            <a:r>
              <a:rPr lang="en-GB"/>
              <a:t>Using Arrays and Loops</a:t>
            </a:r>
          </a:p>
        </p:txBody>
      </p:sp>
      <p:sp>
        <p:nvSpPr>
          <p:cNvPr id="70659" name="Rectangle 3"/>
          <p:cNvSpPr>
            <a:spLocks noGrp="1"/>
          </p:cNvSpPr>
          <p:nvPr>
            <p:ph idx="1"/>
          </p:nvPr>
        </p:nvSpPr>
        <p:spPr/>
        <p:txBody>
          <a:bodyPr/>
          <a:lstStyle/>
          <a:p>
            <a:pPr eaLnBrk="1" hangingPunct="1">
              <a:buFontTx/>
              <a:buNone/>
            </a:pPr>
            <a:r>
              <a:rPr lang="en-GB" altLang="en-US" smtClean="0"/>
              <a:t>	Print numbered names from the array (previous page)</a:t>
            </a:r>
          </a:p>
          <a:p>
            <a:pPr lvl="1" eaLnBrk="1" hangingPunct="1">
              <a:buFontTx/>
              <a:buNone/>
            </a:pPr>
            <a:endParaRPr lang="en-GB" altLang="en-US" b="1" smtClean="0">
              <a:solidFill>
                <a:schemeClr val="accent2"/>
              </a:solidFill>
            </a:endParaRPr>
          </a:p>
          <a:p>
            <a:pPr lvl="1" eaLnBrk="1" hangingPunct="1">
              <a:buFontTx/>
              <a:buNone/>
            </a:pPr>
            <a:r>
              <a:rPr lang="en-GB" altLang="en-US" sz="2400" b="1" smtClean="0">
                <a:solidFill>
                  <a:schemeClr val="accent2"/>
                </a:solidFill>
              </a:rPr>
              <a:t>	$number = 5;</a:t>
            </a:r>
            <a:br>
              <a:rPr lang="en-GB" altLang="en-US" sz="2400" b="1" smtClean="0">
                <a:solidFill>
                  <a:schemeClr val="accent2"/>
                </a:solidFill>
              </a:rPr>
            </a:br>
            <a:r>
              <a:rPr lang="en-GB" altLang="en-US" sz="2400" b="1" smtClean="0">
                <a:solidFill>
                  <a:schemeClr val="accent2"/>
                </a:solidFill>
              </a:rPr>
              <a:t>$x = 0;</a:t>
            </a:r>
          </a:p>
          <a:p>
            <a:pPr lvl="1" eaLnBrk="1" hangingPunct="1">
              <a:buFontTx/>
              <a:buNone/>
            </a:pPr>
            <a:r>
              <a:rPr lang="en-GB" altLang="en-US" sz="2400" b="1" smtClean="0">
                <a:solidFill>
                  <a:schemeClr val="accent2"/>
                </a:solidFill>
              </a:rPr>
              <a:t>	while ($x &lt; $number) {</a:t>
            </a:r>
            <a:br>
              <a:rPr lang="en-GB" altLang="en-US" sz="2400" b="1" smtClean="0">
                <a:solidFill>
                  <a:schemeClr val="accent2"/>
                </a:solidFill>
              </a:rPr>
            </a:br>
            <a:r>
              <a:rPr lang="en-GB" altLang="en-US" sz="2400" b="1" smtClean="0">
                <a:solidFill>
                  <a:schemeClr val="accent2"/>
                </a:solidFill>
              </a:rPr>
              <a:t>      $namenumber = $x + 1;</a:t>
            </a:r>
            <a:br>
              <a:rPr lang="en-GB" altLang="en-US" sz="2400" b="1" smtClean="0">
                <a:solidFill>
                  <a:schemeClr val="accent2"/>
                </a:solidFill>
              </a:rPr>
            </a:br>
            <a:r>
              <a:rPr lang="en-GB" altLang="en-US" sz="2400" b="1" smtClean="0">
                <a:solidFill>
                  <a:schemeClr val="accent2"/>
                </a:solidFill>
              </a:rPr>
              <a:t>      echo "Name $namenumber is $names[$x]&lt;br&gt;";</a:t>
            </a:r>
            <a:br>
              <a:rPr lang="en-GB" altLang="en-US" sz="2400" b="1" smtClean="0">
                <a:solidFill>
                  <a:schemeClr val="accent2"/>
                </a:solidFill>
              </a:rPr>
            </a:br>
            <a:r>
              <a:rPr lang="en-GB" altLang="en-US" sz="2400" b="1" smtClean="0">
                <a:solidFill>
                  <a:schemeClr val="accent2"/>
                </a:solidFill>
              </a:rPr>
              <a:t>      ++$x;</a:t>
            </a:r>
            <a:br>
              <a:rPr lang="en-GB" altLang="en-US" sz="2400" b="1" smtClean="0">
                <a:solidFill>
                  <a:schemeClr val="accent2"/>
                </a:solidFill>
              </a:rPr>
            </a:br>
            <a:r>
              <a:rPr lang="en-GB" altLang="en-US" sz="2400" b="1" smtClean="0">
                <a:solidFill>
                  <a:schemeClr val="accent2"/>
                </a:solidFill>
              </a:rPr>
              <a:t>}</a:t>
            </a:r>
            <a:endParaRPr lang="en-GB" altLang="en-US" b="1" smtClean="0"/>
          </a:p>
        </p:txBody>
      </p:sp>
      <p:sp>
        <p:nvSpPr>
          <p:cNvPr id="7066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3CABBC6-9025-4C13-ADE8-FB59D97934F9}" type="slidenum">
              <a:rPr lang="en-GB" altLang="en-US" sz="1800" smtClean="0">
                <a:solidFill>
                  <a:srgbClr val="FFFFFF"/>
                </a:solidFill>
                <a:latin typeface="Times New Roman" panose="02020603050405020304" pitchFamily="18" charset="0"/>
              </a:rPr>
              <a:pPr>
                <a:spcBef>
                  <a:spcPct val="0"/>
                </a:spcBef>
                <a:buClrTx/>
                <a:buFontTx/>
                <a:buNone/>
              </a:pPr>
              <a:t>45</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8055A2CD-1898-0F47-92B4-83C09B61BBD6}"/>
              </a:ext>
            </a:extLst>
          </p:cNvPr>
          <p:cNvSpPr>
            <a:spLocks noGrp="1" noChangeArrowheads="1"/>
          </p:cNvSpPr>
          <p:nvPr>
            <p:ph type="title"/>
          </p:nvPr>
        </p:nvSpPr>
        <p:spPr/>
        <p:txBody>
          <a:bodyPr/>
          <a:lstStyle/>
          <a:p>
            <a:pPr eaLnBrk="1" fontAlgn="auto" hangingPunct="1">
              <a:spcAft>
                <a:spcPts val="0"/>
              </a:spcAft>
              <a:defRPr/>
            </a:pPr>
            <a:r>
              <a:rPr lang="en-GB" b="1" dirty="0"/>
              <a:t>Setting Up PHP Forms</a:t>
            </a:r>
          </a:p>
        </p:txBody>
      </p:sp>
      <p:sp>
        <p:nvSpPr>
          <p:cNvPr id="78851" name="Rectangle 3"/>
          <p:cNvSpPr>
            <a:spLocks noGrp="1"/>
          </p:cNvSpPr>
          <p:nvPr>
            <p:ph idx="1"/>
          </p:nvPr>
        </p:nvSpPr>
        <p:spPr/>
        <p:txBody>
          <a:bodyPr>
            <a:normAutofit fontScale="92500" lnSpcReduction="10000"/>
          </a:bodyPr>
          <a:lstStyle/>
          <a:p>
            <a:pPr eaLnBrk="1" hangingPunct="1">
              <a:lnSpc>
                <a:spcPct val="80000"/>
              </a:lnSpc>
              <a:buFontTx/>
              <a:buNone/>
            </a:pPr>
            <a:r>
              <a:rPr lang="en-GB" altLang="en-US" sz="1400" dirty="0" smtClean="0"/>
              <a:t>	Three of the main pieces of code for creating forms are: </a:t>
            </a:r>
          </a:p>
          <a:p>
            <a:pPr eaLnBrk="1" hangingPunct="1">
              <a:lnSpc>
                <a:spcPct val="80000"/>
              </a:lnSpc>
            </a:pPr>
            <a:r>
              <a:rPr lang="en-GB" altLang="en-US" sz="1400" dirty="0" smtClean="0"/>
              <a:t>Display a text input box with Your Name written in it as default. The value section of this code is optional. The information defined by name will be the name of this text box and should be unique.</a:t>
            </a:r>
            <a:br>
              <a:rPr lang="en-GB" altLang="en-US" sz="1400" dirty="0" smtClean="0"/>
            </a:br>
            <a:r>
              <a:rPr lang="en-GB" altLang="en-US" sz="1400" b="1" dirty="0" smtClean="0">
                <a:solidFill>
                  <a:schemeClr val="accent2"/>
                </a:solidFill>
              </a:rPr>
              <a:t>	&lt;input type="text" name="</a:t>
            </a:r>
            <a:r>
              <a:rPr lang="en-GB" altLang="en-US" sz="1400" b="1" dirty="0" err="1" smtClean="0">
                <a:solidFill>
                  <a:schemeClr val="accent2"/>
                </a:solidFill>
              </a:rPr>
              <a:t>thebox</a:t>
            </a:r>
            <a:r>
              <a:rPr lang="en-GB" altLang="en-US" sz="1400" b="1" dirty="0" smtClean="0">
                <a:solidFill>
                  <a:schemeClr val="accent2"/>
                </a:solidFill>
              </a:rPr>
              <a:t>" value="Your Name"&gt;</a:t>
            </a:r>
            <a:br>
              <a:rPr lang="en-GB" altLang="en-US" sz="1400" b="1" dirty="0" smtClean="0">
                <a:solidFill>
                  <a:schemeClr val="accent2"/>
                </a:solidFill>
              </a:rPr>
            </a:br>
            <a:endParaRPr lang="en-GB" altLang="en-US" sz="1400" dirty="0" smtClean="0"/>
          </a:p>
          <a:p>
            <a:pPr eaLnBrk="1" hangingPunct="1">
              <a:lnSpc>
                <a:spcPct val="80000"/>
              </a:lnSpc>
            </a:pPr>
            <a:r>
              <a:rPr lang="en-GB" altLang="en-US" sz="1400" dirty="0" smtClean="0"/>
              <a:t>Will display a large scrolling text box with the text 'Please write your message here.' as default. Again, the name is defined and should be unique.</a:t>
            </a:r>
            <a:br>
              <a:rPr lang="en-GB" altLang="en-US" sz="1400" dirty="0" smtClean="0"/>
            </a:br>
            <a:r>
              <a:rPr lang="en-GB" altLang="en-US" sz="1400" b="1" dirty="0" smtClean="0">
                <a:solidFill>
                  <a:schemeClr val="accent2"/>
                </a:solidFill>
              </a:rPr>
              <a:t>	&lt;</a:t>
            </a:r>
            <a:r>
              <a:rPr lang="en-GB" altLang="en-US" sz="1400" b="1" dirty="0" err="1" smtClean="0">
                <a:solidFill>
                  <a:schemeClr val="accent2"/>
                </a:solidFill>
              </a:rPr>
              <a:t>textarea</a:t>
            </a:r>
            <a:r>
              <a:rPr lang="en-GB" altLang="en-US" sz="1400" b="1" dirty="0" smtClean="0">
                <a:solidFill>
                  <a:schemeClr val="accent2"/>
                </a:solidFill>
              </a:rPr>
              <a:t> name="message"&gt;</a:t>
            </a:r>
            <a:br>
              <a:rPr lang="en-GB" altLang="en-US" sz="1400" b="1" dirty="0" smtClean="0">
                <a:solidFill>
                  <a:schemeClr val="accent2"/>
                </a:solidFill>
              </a:rPr>
            </a:br>
            <a:r>
              <a:rPr lang="en-GB" altLang="en-US" sz="1400" b="1" dirty="0" smtClean="0">
                <a:solidFill>
                  <a:schemeClr val="accent2"/>
                </a:solidFill>
              </a:rPr>
              <a:t>	Please write your message here.</a:t>
            </a:r>
            <a:br>
              <a:rPr lang="en-GB" altLang="en-US" sz="1400" b="1" dirty="0" smtClean="0">
                <a:solidFill>
                  <a:schemeClr val="accent2"/>
                </a:solidFill>
              </a:rPr>
            </a:br>
            <a:r>
              <a:rPr lang="en-GB" altLang="en-US" sz="1400" b="1" dirty="0" smtClean="0">
                <a:solidFill>
                  <a:schemeClr val="accent2"/>
                </a:solidFill>
              </a:rPr>
              <a:t>	&lt;/</a:t>
            </a:r>
            <a:r>
              <a:rPr lang="en-GB" altLang="en-US" sz="1400" b="1" dirty="0" err="1" smtClean="0">
                <a:solidFill>
                  <a:schemeClr val="accent2"/>
                </a:solidFill>
              </a:rPr>
              <a:t>textarea</a:t>
            </a:r>
            <a:r>
              <a:rPr lang="en-GB" altLang="en-US" sz="1400" b="1" dirty="0" smtClean="0">
                <a:solidFill>
                  <a:schemeClr val="accent2"/>
                </a:solidFill>
              </a:rPr>
              <a:t>&gt;</a:t>
            </a:r>
            <a:endParaRPr lang="en-GB" altLang="en-US" sz="1400" dirty="0" smtClean="0"/>
          </a:p>
          <a:p>
            <a:pPr eaLnBrk="1" hangingPunct="1">
              <a:lnSpc>
                <a:spcPct val="80000"/>
              </a:lnSpc>
            </a:pPr>
            <a:r>
              <a:rPr lang="en-GB" altLang="en-US" sz="1400" dirty="0" smtClean="0"/>
              <a:t>create a submit button for your form. </a:t>
            </a:r>
            <a:br>
              <a:rPr lang="en-GB" altLang="en-US" sz="1400" dirty="0" smtClean="0"/>
            </a:br>
            <a:r>
              <a:rPr lang="en-GB" altLang="en-US" sz="1400" dirty="0" smtClean="0"/>
              <a:t>	</a:t>
            </a:r>
            <a:r>
              <a:rPr lang="en-GB" altLang="en-US" sz="1400" b="1" dirty="0" smtClean="0">
                <a:solidFill>
                  <a:schemeClr val="accent2"/>
                </a:solidFill>
              </a:rPr>
              <a:t>&lt;input type="submit" value="Submit"&gt;</a:t>
            </a:r>
          </a:p>
          <a:p>
            <a:pPr eaLnBrk="1" hangingPunct="1">
              <a:lnSpc>
                <a:spcPct val="80000"/>
              </a:lnSpc>
            </a:pPr>
            <a:r>
              <a:rPr lang="en-GB" altLang="en-US" sz="1400" dirty="0" smtClean="0"/>
              <a:t>All the elements for the form must be enclosed in the </a:t>
            </a:r>
            <a:r>
              <a:rPr lang="en-GB" altLang="en-US" sz="1400" b="1" dirty="0" smtClean="0"/>
              <a:t>&lt;form&gt;</a:t>
            </a:r>
            <a:r>
              <a:rPr lang="en-GB" altLang="en-US" sz="1400" dirty="0" smtClean="0"/>
              <a:t> tags. </a:t>
            </a:r>
            <a:br>
              <a:rPr lang="en-GB" altLang="en-US" sz="1400" dirty="0" smtClean="0"/>
            </a:br>
            <a:r>
              <a:rPr lang="en-GB" altLang="en-US" sz="1400" b="1" dirty="0" smtClean="0">
                <a:solidFill>
                  <a:schemeClr val="accent2"/>
                </a:solidFill>
              </a:rPr>
              <a:t>	&lt;form action="</a:t>
            </a:r>
            <a:r>
              <a:rPr lang="en-GB" altLang="en-US" sz="1400" b="1" dirty="0" err="1" smtClean="0">
                <a:solidFill>
                  <a:schemeClr val="accent2"/>
                </a:solidFill>
              </a:rPr>
              <a:t>process.php</a:t>
            </a:r>
            <a:r>
              <a:rPr lang="en-GB" altLang="en-US" sz="1400" b="1" dirty="0" smtClean="0">
                <a:solidFill>
                  <a:schemeClr val="accent2"/>
                </a:solidFill>
              </a:rPr>
              <a:t>" method="post"&gt;</a:t>
            </a:r>
            <a:br>
              <a:rPr lang="en-GB" altLang="en-US" sz="1400" b="1" dirty="0" smtClean="0">
                <a:solidFill>
                  <a:schemeClr val="accent2"/>
                </a:solidFill>
              </a:rPr>
            </a:br>
            <a:r>
              <a:rPr lang="en-GB" altLang="en-US" sz="1400" b="1" dirty="0" smtClean="0">
                <a:solidFill>
                  <a:schemeClr val="accent2"/>
                </a:solidFill>
              </a:rPr>
              <a:t>	Form elements and formatting etc.</a:t>
            </a:r>
            <a:br>
              <a:rPr lang="en-GB" altLang="en-US" sz="1400" b="1" dirty="0" smtClean="0">
                <a:solidFill>
                  <a:schemeClr val="accent2"/>
                </a:solidFill>
              </a:rPr>
            </a:br>
            <a:r>
              <a:rPr lang="en-GB" altLang="en-US" sz="1400" b="1" dirty="0" smtClean="0">
                <a:solidFill>
                  <a:schemeClr val="accent2"/>
                </a:solidFill>
              </a:rPr>
              <a:t>	&lt;/form&gt;</a:t>
            </a:r>
          </a:p>
          <a:p>
            <a:pPr eaLnBrk="1" hangingPunct="1">
              <a:lnSpc>
                <a:spcPct val="80000"/>
              </a:lnSpc>
            </a:pPr>
            <a:r>
              <a:rPr lang="en-GB" altLang="en-US" sz="1400" dirty="0" smtClean="0"/>
              <a:t>The form's action tells it what script to send its data to (in this case its </a:t>
            </a:r>
            <a:r>
              <a:rPr lang="en-GB" altLang="en-US" sz="1400" dirty="0" err="1" smtClean="0"/>
              <a:t>process.php</a:t>
            </a:r>
            <a:r>
              <a:rPr lang="en-GB" altLang="en-US" sz="1400" dirty="0" smtClean="0"/>
              <a:t>). This can also be a full URL (e.g. http://www.mysite.com/scripts/private/processors/process.php). </a:t>
            </a:r>
          </a:p>
          <a:p>
            <a:pPr eaLnBrk="1" hangingPunct="1">
              <a:lnSpc>
                <a:spcPct val="80000"/>
              </a:lnSpc>
            </a:pPr>
            <a:r>
              <a:rPr lang="en-GB" altLang="en-US" sz="1400" dirty="0" smtClean="0"/>
              <a:t>The method tells the form how to submit its data. </a:t>
            </a:r>
            <a:r>
              <a:rPr lang="en-GB" altLang="en-US" sz="1400" b="1" dirty="0" smtClean="0"/>
              <a:t>POST </a:t>
            </a:r>
            <a:r>
              <a:rPr lang="en-GB" altLang="en-US" sz="1400" dirty="0" smtClean="0"/>
              <a:t>sends the data in a data stream to the script when it is requested. </a:t>
            </a:r>
            <a:r>
              <a:rPr lang="en-GB" altLang="en-US" sz="1400" b="1" dirty="0" smtClean="0"/>
              <a:t>GET </a:t>
            </a:r>
            <a:r>
              <a:rPr lang="en-GB" altLang="en-US" sz="1400" dirty="0" smtClean="0"/>
              <a:t>sends the form data in the form of the </a:t>
            </a:r>
            <a:r>
              <a:rPr lang="en-GB" altLang="en-US" sz="1400" dirty="0" err="1" smtClean="0"/>
              <a:t>url</a:t>
            </a:r>
            <a:r>
              <a:rPr lang="en-GB" altLang="en-US" sz="1400" dirty="0" smtClean="0"/>
              <a:t> so it would appear after a question mark e.g. http://www.mysite.com/process.php?name=david</a:t>
            </a:r>
          </a:p>
        </p:txBody>
      </p:sp>
      <p:sp>
        <p:nvSpPr>
          <p:cNvPr id="7885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49CD294-387A-4A60-B626-50AF0FD24A56}" type="slidenum">
              <a:rPr lang="en-GB" altLang="en-US" sz="1800" smtClean="0">
                <a:solidFill>
                  <a:srgbClr val="FFFFFF"/>
                </a:solidFill>
                <a:latin typeface="Times New Roman" panose="02020603050405020304" pitchFamily="18" charset="0"/>
              </a:rPr>
              <a:pPr>
                <a:spcBef>
                  <a:spcPct val="0"/>
                </a:spcBef>
                <a:buClrTx/>
                <a:buFontTx/>
                <a:buNone/>
              </a:pPr>
              <a:t>46</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46B3DBD-F32E-F443-9798-8A60219FB578}"/>
              </a:ext>
            </a:extLst>
          </p:cNvPr>
          <p:cNvSpPr>
            <a:spLocks noGrp="1" noChangeArrowheads="1"/>
          </p:cNvSpPr>
          <p:nvPr>
            <p:ph type="title"/>
          </p:nvPr>
        </p:nvSpPr>
        <p:spPr/>
        <p:txBody>
          <a:bodyPr>
            <a:normAutofit/>
          </a:bodyPr>
          <a:lstStyle/>
          <a:p>
            <a:pPr eaLnBrk="1" fontAlgn="auto" hangingPunct="1">
              <a:spcAft>
                <a:spcPts val="0"/>
              </a:spcAft>
              <a:defRPr/>
            </a:pPr>
            <a:r>
              <a:rPr lang="en-GB"/>
              <a:t>Getting the Information from the Form</a:t>
            </a:r>
          </a:p>
        </p:txBody>
      </p:sp>
      <p:sp>
        <p:nvSpPr>
          <p:cNvPr id="80899" name="Rectangle 3"/>
          <p:cNvSpPr>
            <a:spLocks noGrp="1"/>
          </p:cNvSpPr>
          <p:nvPr>
            <p:ph idx="1"/>
          </p:nvPr>
        </p:nvSpPr>
        <p:spPr>
          <a:xfrm>
            <a:off x="685800" y="1981200"/>
            <a:ext cx="8062913" cy="4114800"/>
          </a:xfrm>
        </p:spPr>
        <p:txBody>
          <a:bodyPr>
            <a:normAutofit lnSpcReduction="10000"/>
          </a:bodyPr>
          <a:lstStyle/>
          <a:p>
            <a:pPr eaLnBrk="1" hangingPunct="1"/>
            <a:r>
              <a:rPr lang="en-GB" altLang="en-US" sz="2800" smtClean="0"/>
              <a:t>Extract variables sent to script using POST method:</a:t>
            </a:r>
            <a:br>
              <a:rPr lang="en-GB" altLang="en-US" sz="2800" smtClean="0"/>
            </a:br>
            <a:r>
              <a:rPr lang="en-GB" altLang="en-US" sz="2800" smtClean="0"/>
              <a:t>	</a:t>
            </a:r>
            <a:r>
              <a:rPr lang="en-GB" altLang="en-US" sz="2800" b="1" smtClean="0">
                <a:solidFill>
                  <a:schemeClr val="accent2"/>
                </a:solidFill>
              </a:rPr>
              <a:t>$variablename=$_POST['variable'];</a:t>
            </a:r>
          </a:p>
          <a:p>
            <a:pPr lvl="1" eaLnBrk="1" hangingPunct="1">
              <a:buFontTx/>
              <a:buNone/>
            </a:pPr>
            <a:r>
              <a:rPr lang="en-GB" altLang="en-US" sz="2400" smtClean="0"/>
              <a:t>	</a:t>
            </a:r>
            <a:r>
              <a:rPr lang="en-GB" altLang="en-US" sz="2400" i="1" smtClean="0"/>
              <a:t>takes the variable from the POST (the name of a form field) and assigns it to the variable $variablename.</a:t>
            </a:r>
          </a:p>
          <a:p>
            <a:pPr eaLnBrk="1" hangingPunct="1"/>
            <a:r>
              <a:rPr lang="en-GB" altLang="en-US" sz="2800" smtClean="0"/>
              <a:t>Similarly, if you are using the GET method you use:</a:t>
            </a:r>
            <a:br>
              <a:rPr lang="en-GB" altLang="en-US" sz="2800" smtClean="0"/>
            </a:br>
            <a:r>
              <a:rPr lang="en-GB" altLang="en-US" sz="2800" smtClean="0"/>
              <a:t>	</a:t>
            </a:r>
            <a:r>
              <a:rPr lang="en-GB" altLang="en-US" sz="2800" b="1" smtClean="0">
                <a:solidFill>
                  <a:schemeClr val="accent2"/>
                </a:solidFill>
              </a:rPr>
              <a:t>$variablename=$_GET['variable'];</a:t>
            </a:r>
          </a:p>
          <a:p>
            <a:pPr eaLnBrk="1" hangingPunct="1"/>
            <a:r>
              <a:rPr lang="en-GB" altLang="en-US" sz="2800" smtClean="0"/>
              <a:t>This should be done for each variable you wish to use from your form (or URL).</a:t>
            </a:r>
          </a:p>
        </p:txBody>
      </p:sp>
      <p:sp>
        <p:nvSpPr>
          <p:cNvPr id="8090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A2B9A48-EF8F-4ACE-A251-7A0106823979}" type="slidenum">
              <a:rPr lang="en-GB" altLang="en-US" sz="1800" smtClean="0">
                <a:solidFill>
                  <a:srgbClr val="FFFFFF"/>
                </a:solidFill>
                <a:latin typeface="Times New Roman" panose="02020603050405020304" pitchFamily="18" charset="0"/>
              </a:rPr>
              <a:pPr>
                <a:spcBef>
                  <a:spcPct val="0"/>
                </a:spcBef>
                <a:buClrTx/>
                <a:buFontTx/>
                <a:buNone/>
              </a:pPr>
              <a:t>47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4A439409-22BB-0F4D-8250-D499765D4B13}"/>
              </a:ext>
            </a:extLst>
          </p:cNvPr>
          <p:cNvSpPr>
            <a:spLocks noGrp="1" noChangeArrowheads="1"/>
          </p:cNvSpPr>
          <p:nvPr>
            <p:ph type="title"/>
          </p:nvPr>
        </p:nvSpPr>
        <p:spPr/>
        <p:txBody>
          <a:bodyPr/>
          <a:lstStyle/>
          <a:p>
            <a:pPr eaLnBrk="1" fontAlgn="auto" hangingPunct="1">
              <a:spcAft>
                <a:spcPts val="0"/>
              </a:spcAft>
              <a:defRPr/>
            </a:pPr>
            <a:r>
              <a:rPr lang="en-GB"/>
              <a:t>A Form with User Feedback</a:t>
            </a:r>
          </a:p>
        </p:txBody>
      </p:sp>
      <p:sp>
        <p:nvSpPr>
          <p:cNvPr id="82947" name="Rectangle 3"/>
          <p:cNvSpPr>
            <a:spLocks noGrp="1"/>
          </p:cNvSpPr>
          <p:nvPr>
            <p:ph idx="1"/>
          </p:nvPr>
        </p:nvSpPr>
        <p:spPr/>
        <p:txBody>
          <a:bodyPr>
            <a:normAutofit fontScale="92500" lnSpcReduction="10000"/>
          </a:bodyPr>
          <a:lstStyle/>
          <a:p>
            <a:pPr eaLnBrk="1" hangingPunct="1">
              <a:lnSpc>
                <a:spcPct val="80000"/>
              </a:lnSpc>
            </a:pPr>
            <a:r>
              <a:rPr lang="en-GB" altLang="en-US" dirty="0" smtClean="0"/>
              <a:t>Make a simple form where the user can enter their e-mail address, their name and their comments.</a:t>
            </a:r>
          </a:p>
          <a:p>
            <a:pPr eaLnBrk="1" hangingPunct="1">
              <a:lnSpc>
                <a:spcPct val="80000"/>
              </a:lnSpc>
              <a:buFontTx/>
              <a:buNone/>
            </a:pPr>
            <a:r>
              <a:rPr lang="en-GB" altLang="en-US" dirty="0" smtClean="0">
                <a:solidFill>
                  <a:schemeClr val="accent2"/>
                </a:solidFill>
              </a:rPr>
              <a:t>	</a:t>
            </a:r>
            <a:r>
              <a:rPr lang="en-GB" altLang="en-US" sz="3200" dirty="0" smtClean="0">
                <a:solidFill>
                  <a:schemeClr val="accent2"/>
                </a:solidFill>
                <a:latin typeface="Times New Roman" panose="02020603050405020304" pitchFamily="18" charset="0"/>
                <a:cs typeface="Times New Roman" panose="02020603050405020304" pitchFamily="18" charset="0"/>
              </a:rPr>
              <a:t>&lt;form action="</a:t>
            </a:r>
            <a:r>
              <a:rPr lang="en-GB" altLang="en-US" sz="3200" dirty="0" err="1" smtClean="0">
                <a:solidFill>
                  <a:schemeClr val="accent2"/>
                </a:solidFill>
                <a:latin typeface="Times New Roman" panose="02020603050405020304" pitchFamily="18" charset="0"/>
                <a:cs typeface="Times New Roman" panose="02020603050405020304" pitchFamily="18" charset="0"/>
              </a:rPr>
              <a:t>mail.php</a:t>
            </a:r>
            <a:r>
              <a:rPr lang="en-GB" altLang="en-US" sz="3200" dirty="0" smtClean="0">
                <a:solidFill>
                  <a:schemeClr val="accent2"/>
                </a:solidFill>
                <a:latin typeface="Times New Roman" panose="02020603050405020304" pitchFamily="18" charset="0"/>
                <a:cs typeface="Times New Roman" panose="02020603050405020304" pitchFamily="18" charset="0"/>
              </a:rPr>
              <a:t>" method="post"&gt;</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Your Name: &lt;input type="text" name="name"&gt;&lt;</a:t>
            </a:r>
            <a:r>
              <a:rPr lang="en-GB" altLang="en-US" sz="3200" dirty="0" err="1" smtClean="0">
                <a:solidFill>
                  <a:schemeClr val="accent2"/>
                </a:solidFill>
                <a:latin typeface="Times New Roman" panose="02020603050405020304" pitchFamily="18" charset="0"/>
                <a:cs typeface="Times New Roman" panose="02020603050405020304" pitchFamily="18" charset="0"/>
              </a:rPr>
              <a:t>br</a:t>
            </a:r>
            <a:r>
              <a:rPr lang="en-GB" altLang="en-US" sz="3200" dirty="0" smtClean="0">
                <a:solidFill>
                  <a:schemeClr val="accent2"/>
                </a:solidFill>
                <a:latin typeface="Times New Roman" panose="02020603050405020304" pitchFamily="18" charset="0"/>
                <a:cs typeface="Times New Roman" panose="02020603050405020304" pitchFamily="18" charset="0"/>
              </a:rPr>
              <a:t>&gt;</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E-mail: &lt;input type="text" name = "email"&gt;&lt;</a:t>
            </a:r>
            <a:r>
              <a:rPr lang="en-GB" altLang="en-US" sz="3200" dirty="0" err="1" smtClean="0">
                <a:solidFill>
                  <a:schemeClr val="accent2"/>
                </a:solidFill>
                <a:latin typeface="Times New Roman" panose="02020603050405020304" pitchFamily="18" charset="0"/>
                <a:cs typeface="Times New Roman" panose="02020603050405020304" pitchFamily="18" charset="0"/>
              </a:rPr>
              <a:t>br</a:t>
            </a:r>
            <a:r>
              <a:rPr lang="en-GB" altLang="en-US" sz="3200" dirty="0" smtClean="0">
                <a:solidFill>
                  <a:schemeClr val="accent2"/>
                </a:solidFill>
                <a:latin typeface="Times New Roman" panose="02020603050405020304" pitchFamily="18" charset="0"/>
                <a:cs typeface="Times New Roman" panose="02020603050405020304" pitchFamily="18" charset="0"/>
              </a:rPr>
              <a:t>&gt;</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Comments&lt;</a:t>
            </a:r>
            <a:r>
              <a:rPr lang="en-GB" altLang="en-US" sz="3200" dirty="0" err="1" smtClean="0">
                <a:solidFill>
                  <a:schemeClr val="accent2"/>
                </a:solidFill>
                <a:latin typeface="Times New Roman" panose="02020603050405020304" pitchFamily="18" charset="0"/>
                <a:cs typeface="Times New Roman" panose="02020603050405020304" pitchFamily="18" charset="0"/>
              </a:rPr>
              <a:t>br</a:t>
            </a:r>
            <a:r>
              <a:rPr lang="en-GB" altLang="en-US" sz="3200" dirty="0" smtClean="0">
                <a:solidFill>
                  <a:schemeClr val="accent2"/>
                </a:solidFill>
                <a:latin typeface="Times New Roman" panose="02020603050405020304" pitchFamily="18" charset="0"/>
                <a:cs typeface="Times New Roman" panose="02020603050405020304" pitchFamily="18" charset="0"/>
              </a:rPr>
              <a:t>&gt;</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&lt;</a:t>
            </a:r>
            <a:r>
              <a:rPr lang="en-GB" altLang="en-US" sz="3200" dirty="0" err="1" smtClean="0">
                <a:solidFill>
                  <a:schemeClr val="accent2"/>
                </a:solidFill>
                <a:latin typeface="Times New Roman" panose="02020603050405020304" pitchFamily="18" charset="0"/>
                <a:cs typeface="Times New Roman" panose="02020603050405020304" pitchFamily="18" charset="0"/>
              </a:rPr>
              <a:t>textarea</a:t>
            </a:r>
            <a:r>
              <a:rPr lang="en-GB" altLang="en-US" sz="3200" dirty="0" smtClean="0">
                <a:solidFill>
                  <a:schemeClr val="accent2"/>
                </a:solidFill>
                <a:latin typeface="Times New Roman" panose="02020603050405020304" pitchFamily="18" charset="0"/>
                <a:cs typeface="Times New Roman" panose="02020603050405020304" pitchFamily="18" charset="0"/>
              </a:rPr>
              <a:t> name="comments"&gt;&lt;/</a:t>
            </a:r>
            <a:r>
              <a:rPr lang="en-GB" altLang="en-US" sz="3200" dirty="0" err="1" smtClean="0">
                <a:solidFill>
                  <a:schemeClr val="accent2"/>
                </a:solidFill>
                <a:latin typeface="Times New Roman" panose="02020603050405020304" pitchFamily="18" charset="0"/>
                <a:cs typeface="Times New Roman" panose="02020603050405020304" pitchFamily="18" charset="0"/>
              </a:rPr>
              <a:t>textarea</a:t>
            </a:r>
            <a:r>
              <a:rPr lang="en-GB" altLang="en-US" sz="3200" dirty="0" smtClean="0">
                <a:solidFill>
                  <a:schemeClr val="accent2"/>
                </a:solidFill>
                <a:latin typeface="Times New Roman" panose="02020603050405020304" pitchFamily="18" charset="0"/>
                <a:cs typeface="Times New Roman" panose="02020603050405020304" pitchFamily="18" charset="0"/>
              </a:rPr>
              <a:t>&gt;&lt;</a:t>
            </a:r>
            <a:r>
              <a:rPr lang="en-GB" altLang="en-US" sz="3200" dirty="0" err="1" smtClean="0">
                <a:solidFill>
                  <a:schemeClr val="accent2"/>
                </a:solidFill>
                <a:latin typeface="Times New Roman" panose="02020603050405020304" pitchFamily="18" charset="0"/>
                <a:cs typeface="Times New Roman" panose="02020603050405020304" pitchFamily="18" charset="0"/>
              </a:rPr>
              <a:t>br</a:t>
            </a:r>
            <a:r>
              <a:rPr lang="en-GB" altLang="en-US" sz="3200" dirty="0" smtClean="0">
                <a:solidFill>
                  <a:schemeClr val="accent2"/>
                </a:solidFill>
                <a:latin typeface="Times New Roman" panose="02020603050405020304" pitchFamily="18" charset="0"/>
                <a:cs typeface="Times New Roman" panose="02020603050405020304" pitchFamily="18" charset="0"/>
              </a:rPr>
              <a:t>&gt;</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&lt;input type="submit" value="Submit"&gt;</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&lt;/form&gt;</a:t>
            </a:r>
          </a:p>
          <a:p>
            <a:pPr eaLnBrk="1" hangingPunct="1">
              <a:lnSpc>
                <a:spcPct val="80000"/>
              </a:lnSpc>
            </a:pPr>
            <a:r>
              <a:rPr lang="en-GB" altLang="en-US" sz="2400" dirty="0" smtClean="0"/>
              <a:t> </a:t>
            </a:r>
          </a:p>
        </p:txBody>
      </p:sp>
      <p:sp>
        <p:nvSpPr>
          <p:cNvPr id="8294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EA0E654-F7DA-420B-A047-B790255B57D7}" type="slidenum">
              <a:rPr lang="en-GB" altLang="en-US" sz="1800" smtClean="0">
                <a:solidFill>
                  <a:srgbClr val="FFFFFF"/>
                </a:solidFill>
                <a:latin typeface="Times New Roman" panose="02020603050405020304" pitchFamily="18" charset="0"/>
              </a:rPr>
              <a:pPr>
                <a:spcBef>
                  <a:spcPct val="0"/>
                </a:spcBef>
                <a:buClrTx/>
                <a:buFontTx/>
                <a:buNone/>
              </a:pPr>
              <a:t>48</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C192DCD-A613-9B4F-9DA4-40BF1AC9617F}"/>
              </a:ext>
            </a:extLst>
          </p:cNvPr>
          <p:cNvSpPr>
            <a:spLocks noGrp="1" noChangeArrowheads="1"/>
          </p:cNvSpPr>
          <p:nvPr>
            <p:ph type="title"/>
          </p:nvPr>
        </p:nvSpPr>
        <p:spPr>
          <a:xfrm>
            <a:off x="685800" y="188913"/>
            <a:ext cx="7772400" cy="1008062"/>
          </a:xfrm>
        </p:spPr>
        <p:txBody>
          <a:bodyPr/>
          <a:lstStyle/>
          <a:p>
            <a:pPr eaLnBrk="1" fontAlgn="auto" hangingPunct="1">
              <a:spcAft>
                <a:spcPts val="0"/>
              </a:spcAft>
              <a:defRPr/>
            </a:pPr>
            <a:r>
              <a:rPr lang="en-GB" i="1"/>
              <a:t>mail.PHP </a:t>
            </a:r>
            <a:r>
              <a:rPr lang="en-GB"/>
              <a:t>Script</a:t>
            </a:r>
          </a:p>
        </p:txBody>
      </p:sp>
      <p:sp>
        <p:nvSpPr>
          <p:cNvPr id="84995" name="Rectangle 3"/>
          <p:cNvSpPr>
            <a:spLocks noGrp="1"/>
          </p:cNvSpPr>
          <p:nvPr>
            <p:ph idx="1"/>
          </p:nvPr>
        </p:nvSpPr>
        <p:spPr>
          <a:xfrm>
            <a:off x="685800" y="1268413"/>
            <a:ext cx="7772400" cy="5184775"/>
          </a:xfrm>
        </p:spPr>
        <p:txBody>
          <a:bodyPr>
            <a:normAutofit/>
          </a:bodyPr>
          <a:lstStyle/>
          <a:p>
            <a:pPr eaLnBrk="1" hangingPunct="1">
              <a:lnSpc>
                <a:spcPct val="80000"/>
              </a:lnSpc>
              <a:buFontTx/>
              <a:buNone/>
            </a:pPr>
            <a:r>
              <a:rPr lang="en-GB" altLang="en-US" sz="2400" b="1" dirty="0" smtClean="0">
                <a:solidFill>
                  <a:schemeClr val="accent2"/>
                </a:solidFill>
                <a:latin typeface="Times New Roman" panose="02020603050405020304" pitchFamily="18" charset="0"/>
                <a:cs typeface="Times New Roman" panose="02020603050405020304" pitchFamily="18" charset="0"/>
              </a:rPr>
              <a:t>	</a:t>
            </a:r>
            <a:r>
              <a:rPr lang="en-GB" altLang="en-US" sz="3200" b="1" dirty="0" smtClean="0">
                <a:solidFill>
                  <a:schemeClr val="accent2"/>
                </a:solidFill>
                <a:latin typeface="Times New Roman" panose="02020603050405020304" pitchFamily="18" charset="0"/>
                <a:cs typeface="Times New Roman" panose="02020603050405020304" pitchFamily="18" charset="0"/>
              </a:rPr>
              <a:t>&lt;?php</a:t>
            </a:r>
            <a:br>
              <a:rPr lang="en-GB" altLang="en-US" sz="3200" b="1"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$name=$_POST['name'];</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$email=$_POST['email'];</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$comments=$_POST['comments'];</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dirty="0" smtClean="0">
                <a:solidFill>
                  <a:schemeClr val="accent2"/>
                </a:solidFill>
                <a:latin typeface="Times New Roman" panose="02020603050405020304" pitchFamily="18" charset="0"/>
                <a:cs typeface="Times New Roman" panose="02020603050405020304" pitchFamily="18" charset="0"/>
              </a:rPr>
              <a:t/>
            </a:r>
            <a:br>
              <a:rPr lang="en-GB" altLang="en-US" sz="3200" dirty="0" smtClean="0">
                <a:solidFill>
                  <a:schemeClr val="accent2"/>
                </a:solidFill>
                <a:latin typeface="Times New Roman" panose="02020603050405020304" pitchFamily="18" charset="0"/>
                <a:cs typeface="Times New Roman" panose="02020603050405020304" pitchFamily="18" charset="0"/>
              </a:rPr>
            </a:br>
            <a:r>
              <a:rPr lang="en-GB" altLang="en-US" sz="3200" b="1" dirty="0" smtClean="0">
                <a:solidFill>
                  <a:schemeClr val="accent2"/>
                </a:solidFill>
                <a:latin typeface="Times New Roman" panose="02020603050405020304" pitchFamily="18" charset="0"/>
                <a:cs typeface="Times New Roman" panose="02020603050405020304" pitchFamily="18" charset="0"/>
              </a:rPr>
              <a:t>?&gt;</a:t>
            </a:r>
          </a:p>
        </p:txBody>
      </p:sp>
      <p:sp>
        <p:nvSpPr>
          <p:cNvPr id="8499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C5D2503-3EF9-4142-8EA9-A2D9E82B6427}" type="slidenum">
              <a:rPr lang="en-GB" altLang="en-US" sz="1800" smtClean="0">
                <a:solidFill>
                  <a:srgbClr val="FFFFFF"/>
                </a:solidFill>
                <a:latin typeface="Times New Roman" panose="02020603050405020304" pitchFamily="18" charset="0"/>
              </a:rPr>
              <a:pPr>
                <a:spcBef>
                  <a:spcPct val="0"/>
                </a:spcBef>
                <a:buClrTx/>
                <a:buFontTx/>
                <a:buNone/>
              </a:pPr>
              <a:t>49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1FA7482C-B640-7949-AFF4-35F659B5BF48}"/>
              </a:ext>
            </a:extLst>
          </p:cNvPr>
          <p:cNvSpPr>
            <a:spLocks noGrp="1" noChangeArrowheads="1"/>
          </p:cNvSpPr>
          <p:nvPr>
            <p:ph type="title"/>
          </p:nvPr>
        </p:nvSpPr>
        <p:spPr>
          <a:xfrm>
            <a:off x="685800" y="609600"/>
            <a:ext cx="7772400" cy="947738"/>
          </a:xfrm>
        </p:spPr>
        <p:txBody>
          <a:bodyPr/>
          <a:lstStyle/>
          <a:p>
            <a:pPr eaLnBrk="1" fontAlgn="auto" hangingPunct="1">
              <a:spcAft>
                <a:spcPts val="0"/>
              </a:spcAft>
              <a:defRPr/>
            </a:pPr>
            <a:r>
              <a:rPr lang="en-GB" dirty="0"/>
              <a:t>Operators</a:t>
            </a:r>
          </a:p>
        </p:txBody>
      </p:sp>
      <p:sp>
        <p:nvSpPr>
          <p:cNvPr id="87043" name="Rectangle 3"/>
          <p:cNvSpPr>
            <a:spLocks noGrp="1"/>
          </p:cNvSpPr>
          <p:nvPr>
            <p:ph idx="1"/>
          </p:nvPr>
        </p:nvSpPr>
        <p:spPr/>
        <p:txBody>
          <a:bodyPr>
            <a:normAutofit/>
          </a:bodyPr>
          <a:lstStyle/>
          <a:p>
            <a:pPr eaLnBrk="1" hangingPunct="1"/>
            <a:r>
              <a:rPr lang="en-GB" altLang="en-US" sz="3200" dirty="0" smtClean="0"/>
              <a:t>Assignment Operators </a:t>
            </a:r>
          </a:p>
          <a:p>
            <a:pPr eaLnBrk="1" hangingPunct="1"/>
            <a:r>
              <a:rPr lang="en-GB" altLang="en-US" sz="3200" dirty="0" smtClean="0"/>
              <a:t>Arithmetic Operators </a:t>
            </a:r>
          </a:p>
          <a:p>
            <a:pPr eaLnBrk="1" hangingPunct="1"/>
            <a:r>
              <a:rPr lang="en-GB" altLang="en-US" sz="3200" dirty="0" smtClean="0"/>
              <a:t>Comparison Operators </a:t>
            </a:r>
          </a:p>
          <a:p>
            <a:pPr eaLnBrk="1" hangingPunct="1"/>
            <a:r>
              <a:rPr lang="en-GB" altLang="en-US" sz="3200" dirty="0" smtClean="0"/>
              <a:t>String Operators </a:t>
            </a:r>
          </a:p>
          <a:p>
            <a:pPr eaLnBrk="1" hangingPunct="1"/>
            <a:r>
              <a:rPr lang="en-GB" altLang="en-US" sz="3200" dirty="0" smtClean="0"/>
              <a:t>Combination Arithmetic &amp; Assignment Operators </a:t>
            </a:r>
          </a:p>
        </p:txBody>
      </p:sp>
      <p:sp>
        <p:nvSpPr>
          <p:cNvPr id="8704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B11DF66-237D-4619-BC38-765DF093D204}" type="slidenum">
              <a:rPr lang="en-GB" altLang="en-US" sz="1800" smtClean="0">
                <a:solidFill>
                  <a:srgbClr val="FFFFFF"/>
                </a:solidFill>
                <a:latin typeface="Times New Roman" panose="02020603050405020304" pitchFamily="18" charset="0"/>
              </a:rPr>
              <a:pPr>
                <a:spcBef>
                  <a:spcPct val="0"/>
                </a:spcBef>
                <a:buClrTx/>
                <a:buFontTx/>
                <a:buNone/>
              </a:pPr>
              <a:t>50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560D75BE-2A08-1344-983B-8F0FFA3A2A49}"/>
              </a:ext>
            </a:extLst>
          </p:cNvPr>
          <p:cNvSpPr>
            <a:spLocks noGrp="1" noChangeArrowheads="1"/>
          </p:cNvSpPr>
          <p:nvPr>
            <p:ph type="title"/>
          </p:nvPr>
        </p:nvSpPr>
        <p:spPr/>
        <p:txBody>
          <a:bodyPr/>
          <a:lstStyle/>
          <a:p>
            <a:pPr eaLnBrk="1" fontAlgn="auto" hangingPunct="1">
              <a:spcAft>
                <a:spcPts val="0"/>
              </a:spcAft>
              <a:defRPr/>
            </a:pPr>
            <a:r>
              <a:rPr lang="en-GB"/>
              <a:t>Assignment Operators</a:t>
            </a:r>
          </a:p>
        </p:txBody>
      </p:sp>
      <p:sp>
        <p:nvSpPr>
          <p:cNvPr id="90115" name="Rectangle 3"/>
          <p:cNvSpPr>
            <a:spLocks noGrp="1"/>
          </p:cNvSpPr>
          <p:nvPr>
            <p:ph idx="1"/>
          </p:nvPr>
        </p:nvSpPr>
        <p:spPr/>
        <p:txBody>
          <a:bodyPr/>
          <a:lstStyle/>
          <a:p>
            <a:pPr eaLnBrk="1" hangingPunct="1"/>
            <a:r>
              <a:rPr lang="en-GB" altLang="en-US" smtClean="0"/>
              <a:t>Set a variable equal to a value or set a variable to another variable's value. </a:t>
            </a:r>
          </a:p>
          <a:p>
            <a:pPr lvl="1" eaLnBrk="1" hangingPunct="1"/>
            <a:r>
              <a:rPr lang="en-GB" altLang="en-US" smtClean="0"/>
              <a:t>Assignment is done with the "=", or equal character.</a:t>
            </a:r>
          </a:p>
          <a:p>
            <a:pPr eaLnBrk="1" hangingPunct="1">
              <a:buFontTx/>
              <a:buNone/>
            </a:pPr>
            <a:r>
              <a:rPr lang="en-GB" altLang="en-US" smtClean="0">
                <a:solidFill>
                  <a:schemeClr val="accent2"/>
                </a:solidFill>
              </a:rPr>
              <a:t>		$varX = 4; </a:t>
            </a:r>
          </a:p>
          <a:p>
            <a:pPr eaLnBrk="1" hangingPunct="1">
              <a:buFontTx/>
              <a:buNone/>
            </a:pPr>
            <a:r>
              <a:rPr lang="en-GB" altLang="en-US" smtClean="0">
                <a:solidFill>
                  <a:schemeClr val="accent2"/>
                </a:solidFill>
              </a:rPr>
              <a:t>		$varY = $varX</a:t>
            </a:r>
          </a:p>
          <a:p>
            <a:pPr eaLnBrk="1" hangingPunct="1"/>
            <a:r>
              <a:rPr lang="en-GB" altLang="en-US" smtClean="0"/>
              <a:t>Both </a:t>
            </a:r>
            <a:r>
              <a:rPr lang="en-GB" altLang="en-US" smtClean="0">
                <a:solidFill>
                  <a:schemeClr val="accent2"/>
                </a:solidFill>
              </a:rPr>
              <a:t>$varX</a:t>
            </a:r>
            <a:r>
              <a:rPr lang="en-GB" altLang="en-US" smtClean="0"/>
              <a:t> and </a:t>
            </a:r>
            <a:r>
              <a:rPr lang="en-GB" altLang="en-US" smtClean="0">
                <a:solidFill>
                  <a:schemeClr val="accent2"/>
                </a:solidFill>
              </a:rPr>
              <a:t>$varY </a:t>
            </a:r>
            <a:r>
              <a:rPr lang="en-GB" altLang="en-US" smtClean="0"/>
              <a:t>contain the value 4.</a:t>
            </a:r>
          </a:p>
        </p:txBody>
      </p:sp>
      <p:sp>
        <p:nvSpPr>
          <p:cNvPr id="9011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DF975F9-C881-4557-B8DB-5CF82E924969}" type="slidenum">
              <a:rPr lang="en-GB" altLang="en-US" sz="1800" smtClean="0">
                <a:solidFill>
                  <a:srgbClr val="FFFFFF"/>
                </a:solidFill>
                <a:latin typeface="Times New Roman" panose="02020603050405020304" pitchFamily="18" charset="0"/>
              </a:rPr>
              <a:pPr>
                <a:spcBef>
                  <a:spcPct val="0"/>
                </a:spcBef>
                <a:buClrTx/>
                <a:buFontTx/>
                <a:buNone/>
              </a:pPr>
              <a:t>51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D579B680-541B-B244-BEC1-1851564DEF6C}"/>
              </a:ext>
            </a:extLst>
          </p:cNvPr>
          <p:cNvSpPr>
            <a:spLocks noGrp="1" noChangeArrowheads="1"/>
          </p:cNvSpPr>
          <p:nvPr>
            <p:ph type="title"/>
          </p:nvPr>
        </p:nvSpPr>
        <p:spPr/>
        <p:txBody>
          <a:bodyPr/>
          <a:lstStyle/>
          <a:p>
            <a:pPr eaLnBrk="1" fontAlgn="auto" hangingPunct="1">
              <a:spcAft>
                <a:spcPts val="0"/>
              </a:spcAft>
              <a:defRPr/>
            </a:pPr>
            <a:r>
              <a:rPr lang="en-GB"/>
              <a:t>Arithmetic Operators</a:t>
            </a:r>
          </a:p>
        </p:txBody>
      </p:sp>
      <p:graphicFrame>
        <p:nvGraphicFramePr>
          <p:cNvPr id="78102" name="Group 278">
            <a:extLst>
              <a:ext uri="{FF2B5EF4-FFF2-40B4-BE49-F238E27FC236}">
                <a16:creationId xmlns:a16="http://schemas.microsoft.com/office/drawing/2014/main" id="{FE311753-84DB-6440-9CE2-54B6FB7643E9}"/>
              </a:ext>
            </a:extLst>
          </p:cNvPr>
          <p:cNvGraphicFramePr>
            <a:graphicFrameLocks noGrp="1"/>
          </p:cNvGraphicFramePr>
          <p:nvPr>
            <p:ph type="tbl" idx="1"/>
          </p:nvPr>
        </p:nvGraphicFramePr>
        <p:xfrm>
          <a:off x="685800" y="1981200"/>
          <a:ext cx="7772400" cy="3186114"/>
        </p:xfrm>
        <a:graphic>
          <a:graphicData uri="http://schemas.openxmlformats.org/drawingml/2006/table">
            <a:tbl>
              <a:tblPr/>
              <a:tblGrid>
                <a:gridCol w="2590800">
                  <a:extLst>
                    <a:ext uri="{9D8B030D-6E8A-4147-A177-3AD203B41FA5}">
                      <a16:colId xmlns:a16="http://schemas.microsoft.com/office/drawing/2014/main" val="1966641515"/>
                    </a:ext>
                  </a:extLst>
                </a:gridCol>
                <a:gridCol w="2590800">
                  <a:extLst>
                    <a:ext uri="{9D8B030D-6E8A-4147-A177-3AD203B41FA5}">
                      <a16:colId xmlns:a16="http://schemas.microsoft.com/office/drawing/2014/main" val="4119905063"/>
                    </a:ext>
                  </a:extLst>
                </a:gridCol>
                <a:gridCol w="2590800">
                  <a:extLst>
                    <a:ext uri="{9D8B030D-6E8A-4147-A177-3AD203B41FA5}">
                      <a16:colId xmlns:a16="http://schemas.microsoft.com/office/drawing/2014/main" val="2390368236"/>
                    </a:ext>
                  </a:extLst>
                </a:gridCol>
              </a:tblGrid>
              <a:tr h="652463">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Operator</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English</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Example</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68115852"/>
                  </a:ext>
                </a:extLst>
              </a:tr>
              <a:tr h="409575">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Addition</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2 + 4</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84267901"/>
                  </a:ext>
                </a:extLst>
              </a:tr>
              <a:tr h="652463">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Subtraction</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6 – 2</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3465209"/>
                  </a:ext>
                </a:extLst>
              </a:tr>
              <a:tr h="652463">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Multiplication</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5 * 3</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88144154"/>
                  </a:ext>
                </a:extLst>
              </a:tr>
              <a:tr h="409575">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Division</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15 / 3</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2295537"/>
                  </a:ext>
                </a:extLst>
              </a:tr>
              <a:tr h="409575">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Modulus</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43 % 10</a:t>
                      </a:r>
                      <a:endParaRPr kumimoji="0" lang="en-US" altLang="en-US" sz="20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40517405"/>
                  </a:ext>
                </a:extLst>
              </a:tr>
            </a:tbl>
          </a:graphicData>
        </a:graphic>
      </p:graphicFrame>
      <p:sp>
        <p:nvSpPr>
          <p:cNvPr id="92193" name="Slide Number Placeholder 1"/>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845B984-E84A-4F3A-AD9C-5E39D8AB1B6F}" type="slidenum">
              <a:rPr lang="en-GB" altLang="en-US" sz="1800" smtClean="0">
                <a:solidFill>
                  <a:srgbClr val="FFFFFF"/>
                </a:solidFill>
                <a:latin typeface="Times New Roman" panose="02020603050405020304" pitchFamily="18" charset="0"/>
              </a:rPr>
              <a:pPr>
                <a:spcBef>
                  <a:spcPct val="0"/>
                </a:spcBef>
                <a:buClrTx/>
                <a:buFontTx/>
                <a:buNone/>
              </a:pPr>
              <a:t>52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BF3DAF2A-5590-894A-9ABF-69940D97DFEC}"/>
              </a:ext>
            </a:extLst>
          </p:cNvPr>
          <p:cNvSpPr>
            <a:spLocks noGrp="1" noChangeArrowheads="1"/>
          </p:cNvSpPr>
          <p:nvPr>
            <p:ph type="title"/>
          </p:nvPr>
        </p:nvSpPr>
        <p:spPr/>
        <p:txBody>
          <a:bodyPr/>
          <a:lstStyle/>
          <a:p>
            <a:pPr eaLnBrk="1" fontAlgn="auto" hangingPunct="1">
              <a:spcAft>
                <a:spcPts val="0"/>
              </a:spcAft>
              <a:defRPr/>
            </a:pPr>
            <a:r>
              <a:rPr lang="en-GB"/>
              <a:t>Comparison Operators</a:t>
            </a:r>
            <a:endParaRPr lang="sv-SE"/>
          </a:p>
        </p:txBody>
      </p:sp>
      <p:graphicFrame>
        <p:nvGraphicFramePr>
          <p:cNvPr id="259257" name="Group 185">
            <a:extLst>
              <a:ext uri="{FF2B5EF4-FFF2-40B4-BE49-F238E27FC236}">
                <a16:creationId xmlns:a16="http://schemas.microsoft.com/office/drawing/2014/main" id="{503BC533-CEE1-0C4B-B648-9AF167BD7B71}"/>
              </a:ext>
            </a:extLst>
          </p:cNvPr>
          <p:cNvGraphicFramePr>
            <a:graphicFrameLocks noGrp="1"/>
          </p:cNvGraphicFramePr>
          <p:nvPr>
            <p:ph type="tbl" idx="1"/>
          </p:nvPr>
        </p:nvGraphicFramePr>
        <p:xfrm>
          <a:off x="685800" y="1981200"/>
          <a:ext cx="7772400" cy="4167188"/>
        </p:xfrm>
        <a:graphic>
          <a:graphicData uri="http://schemas.openxmlformats.org/drawingml/2006/table">
            <a:tbl>
              <a:tblPr/>
              <a:tblGrid>
                <a:gridCol w="1247775">
                  <a:extLst>
                    <a:ext uri="{9D8B030D-6E8A-4147-A177-3AD203B41FA5}">
                      <a16:colId xmlns:a16="http://schemas.microsoft.com/office/drawing/2014/main" val="3134406545"/>
                    </a:ext>
                  </a:extLst>
                </a:gridCol>
                <a:gridCol w="2638425">
                  <a:extLst>
                    <a:ext uri="{9D8B030D-6E8A-4147-A177-3AD203B41FA5}">
                      <a16:colId xmlns:a16="http://schemas.microsoft.com/office/drawing/2014/main" val="235983291"/>
                    </a:ext>
                  </a:extLst>
                </a:gridCol>
                <a:gridCol w="1943100">
                  <a:extLst>
                    <a:ext uri="{9D8B030D-6E8A-4147-A177-3AD203B41FA5}">
                      <a16:colId xmlns:a16="http://schemas.microsoft.com/office/drawing/2014/main" val="3335826352"/>
                    </a:ext>
                  </a:extLst>
                </a:gridCol>
                <a:gridCol w="1943100">
                  <a:extLst>
                    <a:ext uri="{9D8B030D-6E8A-4147-A177-3AD203B41FA5}">
                      <a16:colId xmlns:a16="http://schemas.microsoft.com/office/drawing/2014/main" val="3796107810"/>
                    </a:ext>
                  </a:extLst>
                </a:gridCol>
              </a:tblGrid>
              <a:tr h="587324">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Operator</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English</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Example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Result</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57839490"/>
                  </a:ext>
                </a:extLst>
              </a:tr>
              <a:tr h="588912">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Equal To</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$y</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false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4347729"/>
                  </a:ext>
                </a:extLst>
              </a:tr>
              <a:tr h="587324">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Not Equal To</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$y</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true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585576"/>
                  </a:ext>
                </a:extLst>
              </a:tr>
              <a:tr h="587324">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&lt;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Less Than</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&lt; $y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true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41713007"/>
                  </a:ext>
                </a:extLst>
              </a:tr>
              <a:tr h="587324">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&gt;</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Greater Than</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&gt; $y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false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98389738"/>
                  </a:ext>
                </a:extLst>
              </a:tr>
              <a:tr h="588912">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&lt;=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Less Than or Equal To</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&lt;= $y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true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09127565"/>
                  </a:ext>
                </a:extLst>
              </a:tr>
              <a:tr h="640067">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&gt;=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Greater Than or Equal To</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&gt;= $y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false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44952901"/>
                  </a:ext>
                </a:extLst>
              </a:tr>
            </a:tbl>
          </a:graphicData>
        </a:graphic>
      </p:graphicFrame>
      <p:sp>
        <p:nvSpPr>
          <p:cNvPr id="94253" name="Slide Number Placeholder 1"/>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A3BC29E-29BC-4EFC-893B-212197841095}" type="slidenum">
              <a:rPr lang="en-GB" altLang="en-US" sz="1800" smtClean="0">
                <a:solidFill>
                  <a:srgbClr val="FFFFFF"/>
                </a:solidFill>
                <a:latin typeface="Times New Roman" panose="02020603050405020304" pitchFamily="18" charset="0"/>
              </a:rPr>
              <a:pPr>
                <a:spcBef>
                  <a:spcPct val="0"/>
                </a:spcBef>
                <a:buClrTx/>
                <a:buFontTx/>
                <a:buNone/>
              </a:pPr>
              <a:t>53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85">
            <a:extLst>
              <a:ext uri="{FF2B5EF4-FFF2-40B4-BE49-F238E27FC236}">
                <a16:creationId xmlns:a16="http://schemas.microsoft.com/office/drawing/2014/main" id="{A849C7CD-F5AA-7F45-9626-B4574CCFE501}"/>
              </a:ext>
            </a:extLst>
          </p:cNvPr>
          <p:cNvSpPr>
            <a:spLocks noGrp="1" noChangeArrowheads="1"/>
          </p:cNvSpPr>
          <p:nvPr>
            <p:ph type="title"/>
          </p:nvPr>
        </p:nvSpPr>
        <p:spPr/>
        <p:txBody>
          <a:bodyPr>
            <a:normAutofit fontScale="90000"/>
          </a:bodyPr>
          <a:lstStyle/>
          <a:p>
            <a:pPr eaLnBrk="1" fontAlgn="auto" hangingPunct="1">
              <a:spcAft>
                <a:spcPts val="0"/>
              </a:spcAft>
              <a:defRPr/>
            </a:pPr>
            <a:r>
              <a:rPr lang="en-GB" sz="4000" b="1"/>
              <a:t>Combining Arithmetic &amp; Assignment Operators</a:t>
            </a:r>
          </a:p>
        </p:txBody>
      </p:sp>
      <p:graphicFrame>
        <p:nvGraphicFramePr>
          <p:cNvPr id="296126" name="Group 190">
            <a:extLst>
              <a:ext uri="{FF2B5EF4-FFF2-40B4-BE49-F238E27FC236}">
                <a16:creationId xmlns:a16="http://schemas.microsoft.com/office/drawing/2014/main" id="{A89AD60E-1701-7C44-9009-0F2871E19761}"/>
              </a:ext>
            </a:extLst>
          </p:cNvPr>
          <p:cNvGraphicFramePr>
            <a:graphicFrameLocks noGrp="1"/>
          </p:cNvGraphicFramePr>
          <p:nvPr>
            <p:ph type="tbl" idx="1"/>
          </p:nvPr>
        </p:nvGraphicFramePr>
        <p:xfrm>
          <a:off x="685800" y="2492375"/>
          <a:ext cx="8134350" cy="4114802"/>
        </p:xfrm>
        <a:graphic>
          <a:graphicData uri="http://schemas.openxmlformats.org/drawingml/2006/table">
            <a:tbl>
              <a:tblPr/>
              <a:tblGrid>
                <a:gridCol w="1149350">
                  <a:extLst>
                    <a:ext uri="{9D8B030D-6E8A-4147-A177-3AD203B41FA5}">
                      <a16:colId xmlns:a16="http://schemas.microsoft.com/office/drawing/2014/main" val="2048302530"/>
                    </a:ext>
                  </a:extLst>
                </a:gridCol>
                <a:gridCol w="2511425">
                  <a:extLst>
                    <a:ext uri="{9D8B030D-6E8A-4147-A177-3AD203B41FA5}">
                      <a16:colId xmlns:a16="http://schemas.microsoft.com/office/drawing/2014/main" val="329207999"/>
                    </a:ext>
                  </a:extLst>
                </a:gridCol>
                <a:gridCol w="2097088">
                  <a:extLst>
                    <a:ext uri="{9D8B030D-6E8A-4147-A177-3AD203B41FA5}">
                      <a16:colId xmlns:a16="http://schemas.microsoft.com/office/drawing/2014/main" val="1192224189"/>
                    </a:ext>
                  </a:extLst>
                </a:gridCol>
                <a:gridCol w="2376487">
                  <a:extLst>
                    <a:ext uri="{9D8B030D-6E8A-4147-A177-3AD203B41FA5}">
                      <a16:colId xmlns:a16="http://schemas.microsoft.com/office/drawing/2014/main" val="2182888017"/>
                    </a:ext>
                  </a:extLst>
                </a:gridCol>
              </a:tblGrid>
              <a:tr h="800100">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Operator</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English</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Example</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Equivalent Operation</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85062307"/>
                  </a:ext>
                </a:extLst>
              </a:tr>
              <a:tr h="503238">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1800" b="1"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Plus Equals</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2;</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$x + 2;</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9707500"/>
                  </a:ext>
                </a:extLst>
              </a:tr>
              <a:tr h="503238">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 =</a:t>
                      </a:r>
                      <a:endParaRPr kumimoji="0" lang="en-US" altLang="en-US" sz="1800" b="1"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Minus Equals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4;</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$x - 4;</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67627698"/>
                  </a:ext>
                </a:extLst>
              </a:tr>
              <a:tr h="501650">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1800" b="1"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Multiply Equals</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3;</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$x * 3;</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5966943"/>
                  </a:ext>
                </a:extLst>
              </a:tr>
              <a:tr h="503238">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1800" b="1"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Divide Equals</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2;</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$x / 2;</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11962558"/>
                  </a:ext>
                </a:extLst>
              </a:tr>
              <a:tr h="503238">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1800" b="1"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Modulo Equals</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5;</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$x = $x % 5;</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1346049"/>
                  </a:ext>
                </a:extLst>
              </a:tr>
              <a:tr h="800100">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endParaRPr kumimoji="0" lang="en-US" altLang="en-US" sz="2800" b="1"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Concatenate Equals</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$my_str </a:t>
                      </a: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 "hello";</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$my_str = $my_str </a:t>
                      </a:r>
                      <a:r>
                        <a:rPr kumimoji="0" lang="en-US" altLang="en-US" sz="18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t>
                      </a:r>
                      <a:r>
                        <a:rPr kumimoji="0" lang="en-US" altLang="en-US" sz="18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 "hello"; </a:t>
                      </a:r>
                      <a:endParaRPr kumimoji="0" lang="en-US" altLang="en-US" sz="1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10003588"/>
                  </a:ext>
                </a:extLst>
              </a:tr>
            </a:tbl>
          </a:graphicData>
        </a:graphic>
      </p:graphicFrame>
      <p:sp>
        <p:nvSpPr>
          <p:cNvPr id="96302" name="Slide Number Placeholder 1"/>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BE576EF7-1A9B-4645-A6AE-85942AB8C2A3}" type="slidenum">
              <a:rPr lang="en-GB" altLang="en-US" sz="1800" smtClean="0">
                <a:solidFill>
                  <a:srgbClr val="FFFFFF"/>
                </a:solidFill>
                <a:latin typeface="Times New Roman" panose="02020603050405020304" pitchFamily="18" charset="0"/>
              </a:rPr>
              <a:pPr>
                <a:spcBef>
                  <a:spcPct val="0"/>
                </a:spcBef>
                <a:buClrTx/>
                <a:buFontTx/>
                <a:buNone/>
              </a:pPr>
              <a:t>54</a:t>
            </a:fld>
            <a:endParaRPr lang="en-GB" altLang="en-US" sz="1800" smtClean="0">
              <a:solidFill>
                <a:srgbClr val="FFFFFF"/>
              </a:solidFill>
              <a:latin typeface="Times New Roman" panose="02020603050405020304" pitchFamily="18" charset="0"/>
            </a:endParaRPr>
          </a:p>
        </p:txBody>
      </p:sp>
      <p:sp>
        <p:nvSpPr>
          <p:cNvPr id="96301" name="Rectangle 187"/>
          <p:cNvSpPr>
            <a:spLocks noChangeArrowheads="1"/>
          </p:cNvSpPr>
          <p:nvPr/>
        </p:nvSpPr>
        <p:spPr bwMode="auto">
          <a:xfrm>
            <a:off x="685800" y="1981200"/>
            <a:ext cx="80629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80000"/>
              </a:lnSpc>
              <a:buClrTx/>
              <a:buFontTx/>
              <a:buNone/>
            </a:pPr>
            <a:r>
              <a:rPr lang="en-GB" altLang="en-US" sz="2000">
                <a:latin typeface="Times New Roman" panose="02020603050405020304" pitchFamily="18" charset="0"/>
              </a:rPr>
              <a:t>	</a:t>
            </a:r>
            <a:r>
              <a:rPr lang="en-GB" altLang="en-US" sz="2000">
                <a:solidFill>
                  <a:schemeClr val="accent2"/>
                </a:solidFill>
                <a:latin typeface="Times New Roman" panose="02020603050405020304" pitchFamily="18" charset="0"/>
              </a:rPr>
              <a:t>$counter = $counter + 1;  </a:t>
            </a:r>
            <a:r>
              <a:rPr lang="en-GB" altLang="en-US" sz="2000">
                <a:latin typeface="Times New Roman" panose="02020603050405020304" pitchFamily="18" charset="0"/>
              </a:rPr>
              <a:t>can be shortened to </a:t>
            </a:r>
            <a:r>
              <a:rPr lang="en-GB" altLang="en-US" sz="2000">
                <a:solidFill>
                  <a:schemeClr val="accent2"/>
                </a:solidFill>
                <a:latin typeface="Times New Roman" panose="02020603050405020304" pitchFamily="18" charset="0"/>
              </a:rPr>
              <a:t>$counter += 1;</a:t>
            </a:r>
            <a:endParaRPr lang="sv-SE" altLang="en-US" sz="2000">
              <a:solidFill>
                <a:schemeClr val="accent2"/>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E3572445-9603-B344-BAAA-6510A2D456BE}"/>
              </a:ext>
            </a:extLst>
          </p:cNvPr>
          <p:cNvSpPr>
            <a:spLocks noGrp="1" noChangeArrowheads="1"/>
          </p:cNvSpPr>
          <p:nvPr>
            <p:ph type="title"/>
          </p:nvPr>
        </p:nvSpPr>
        <p:spPr/>
        <p:txBody>
          <a:bodyPr/>
          <a:lstStyle/>
          <a:p>
            <a:pPr eaLnBrk="1" fontAlgn="auto" hangingPunct="1">
              <a:spcAft>
                <a:spcPts val="0"/>
              </a:spcAft>
              <a:defRPr/>
            </a:pPr>
            <a:r>
              <a:rPr lang="en-GB"/>
              <a:t>String Operators</a:t>
            </a:r>
            <a:endParaRPr lang="sv-SE"/>
          </a:p>
        </p:txBody>
      </p:sp>
      <p:sp>
        <p:nvSpPr>
          <p:cNvPr id="98307" name="Rectangle 3"/>
          <p:cNvSpPr>
            <a:spLocks noGrp="1"/>
          </p:cNvSpPr>
          <p:nvPr>
            <p:ph idx="1"/>
          </p:nvPr>
        </p:nvSpPr>
        <p:spPr/>
        <p:txBody>
          <a:bodyPr>
            <a:normAutofit lnSpcReduction="10000"/>
          </a:bodyPr>
          <a:lstStyle/>
          <a:p>
            <a:pPr eaLnBrk="1" hangingPunct="1">
              <a:lnSpc>
                <a:spcPct val="80000"/>
              </a:lnSpc>
              <a:buFontTx/>
              <a:buNone/>
            </a:pPr>
            <a:r>
              <a:rPr lang="en-GB" altLang="en-US" sz="2800" smtClean="0"/>
              <a:t>The period </a:t>
            </a:r>
            <a:r>
              <a:rPr lang="en-GB" altLang="en-US" sz="2800" b="1" smtClean="0">
                <a:solidFill>
                  <a:schemeClr val="accent2"/>
                </a:solidFill>
              </a:rPr>
              <a:t>”.”</a:t>
            </a:r>
          </a:p>
          <a:p>
            <a:pPr lvl="1" eaLnBrk="1" hangingPunct="1">
              <a:lnSpc>
                <a:spcPct val="80000"/>
              </a:lnSpc>
            </a:pPr>
            <a:r>
              <a:rPr lang="en-GB" altLang="en-US" sz="2400" smtClean="0"/>
              <a:t>is used to add two strings together</a:t>
            </a:r>
          </a:p>
          <a:p>
            <a:pPr lvl="1" eaLnBrk="1" hangingPunct="1">
              <a:lnSpc>
                <a:spcPct val="80000"/>
              </a:lnSpc>
            </a:pPr>
            <a:r>
              <a:rPr lang="en-GB" altLang="en-US" sz="2400" smtClean="0"/>
              <a:t>is the concatenation operator for strings. </a:t>
            </a:r>
            <a:endParaRPr lang="en-GB" altLang="en-US" sz="2400" b="1" i="1" smtClean="0"/>
          </a:p>
          <a:p>
            <a:pPr eaLnBrk="1" hangingPunct="1">
              <a:lnSpc>
                <a:spcPct val="80000"/>
              </a:lnSpc>
              <a:buFontTx/>
              <a:buNone/>
            </a:pPr>
            <a:endParaRPr lang="en-GB" altLang="en-US" sz="2800" b="1" i="1" smtClean="0"/>
          </a:p>
          <a:p>
            <a:pPr eaLnBrk="1" hangingPunct="1">
              <a:lnSpc>
                <a:spcPct val="80000"/>
              </a:lnSpc>
              <a:buFontTx/>
              <a:buNone/>
            </a:pPr>
            <a:r>
              <a:rPr lang="en-GB" altLang="en-US" sz="2800" b="1" i="1" smtClean="0"/>
              <a:t>	Example PHP Code:</a:t>
            </a:r>
          </a:p>
          <a:p>
            <a:pPr lvl="1" eaLnBrk="1" hangingPunct="1">
              <a:lnSpc>
                <a:spcPct val="80000"/>
              </a:lnSpc>
              <a:buFontTx/>
              <a:buNone/>
            </a:pPr>
            <a:r>
              <a:rPr lang="en-GB" altLang="en-US" sz="2400" smtClean="0">
                <a:solidFill>
                  <a:schemeClr val="accent2"/>
                </a:solidFill>
              </a:rPr>
              <a:t>	$Fname = “Bill ";</a:t>
            </a:r>
            <a:br>
              <a:rPr lang="en-GB" altLang="en-US" sz="2400" smtClean="0">
                <a:solidFill>
                  <a:schemeClr val="accent2"/>
                </a:solidFill>
              </a:rPr>
            </a:br>
            <a:r>
              <a:rPr lang="en-GB" altLang="en-US" sz="2400" smtClean="0">
                <a:solidFill>
                  <a:schemeClr val="accent2"/>
                </a:solidFill>
              </a:rPr>
              <a:t>$SName = “Gates!";</a:t>
            </a:r>
            <a:br>
              <a:rPr lang="en-GB" altLang="en-US" sz="2400" smtClean="0">
                <a:solidFill>
                  <a:schemeClr val="accent2"/>
                </a:solidFill>
              </a:rPr>
            </a:br>
            <a:r>
              <a:rPr lang="en-GB" altLang="en-US" sz="2400" smtClean="0">
                <a:solidFill>
                  <a:schemeClr val="accent2"/>
                </a:solidFill>
              </a:rPr>
              <a:t>$FullName = $FName . “  “ . $SName;</a:t>
            </a:r>
            <a:br>
              <a:rPr lang="en-GB" altLang="en-US" sz="2400" smtClean="0">
                <a:solidFill>
                  <a:schemeClr val="accent2"/>
                </a:solidFill>
              </a:rPr>
            </a:br>
            <a:r>
              <a:rPr lang="en-GB" altLang="en-US" sz="2400" smtClean="0">
                <a:solidFill>
                  <a:schemeClr val="accent2"/>
                </a:solidFill>
              </a:rPr>
              <a:t>echo $FullName . "!"; // displays Bill Gates!</a:t>
            </a:r>
            <a:endParaRPr lang="en-GB" altLang="en-US" sz="2400" b="1" i="1" smtClean="0">
              <a:solidFill>
                <a:schemeClr val="accent2"/>
              </a:solidFill>
            </a:endParaRPr>
          </a:p>
          <a:p>
            <a:pPr eaLnBrk="1" hangingPunct="1">
              <a:lnSpc>
                <a:spcPct val="80000"/>
              </a:lnSpc>
              <a:buFontTx/>
              <a:buNone/>
            </a:pPr>
            <a:r>
              <a:rPr lang="en-GB" altLang="en-US" sz="2800" b="1" i="1" smtClean="0"/>
              <a:t>	Display:</a:t>
            </a:r>
          </a:p>
          <a:p>
            <a:pPr eaLnBrk="1" hangingPunct="1">
              <a:lnSpc>
                <a:spcPct val="80000"/>
              </a:lnSpc>
              <a:buFontTx/>
              <a:buNone/>
            </a:pPr>
            <a:r>
              <a:rPr lang="en-GB" altLang="en-US" sz="2800" smtClean="0"/>
              <a:t>		Bill Gates! </a:t>
            </a:r>
            <a:endParaRPr lang="sv-SE" altLang="en-US" sz="2800" smtClean="0"/>
          </a:p>
        </p:txBody>
      </p:sp>
      <p:sp>
        <p:nvSpPr>
          <p:cNvPr id="9830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2E8346F-2F0D-48A0-A721-A1E8BAB4211D}" type="slidenum">
              <a:rPr lang="en-GB" altLang="en-US" sz="1800" smtClean="0">
                <a:solidFill>
                  <a:srgbClr val="FFFFFF"/>
                </a:solidFill>
                <a:latin typeface="Times New Roman" panose="02020603050405020304" pitchFamily="18" charset="0"/>
              </a:rPr>
              <a:pPr>
                <a:spcBef>
                  <a:spcPct val="0"/>
                </a:spcBef>
                <a:buClrTx/>
                <a:buFontTx/>
                <a:buNone/>
              </a:pPr>
              <a:t>55</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C794DF3-C2D7-5B4C-B3C3-DC5844EAD907}"/>
              </a:ext>
            </a:extLst>
          </p:cNvPr>
          <p:cNvSpPr>
            <a:spLocks noGrp="1" noChangeArrowheads="1"/>
          </p:cNvSpPr>
          <p:nvPr>
            <p:ph type="title"/>
          </p:nvPr>
        </p:nvSpPr>
        <p:spPr/>
        <p:txBody>
          <a:bodyPr>
            <a:normAutofit/>
          </a:bodyPr>
          <a:lstStyle/>
          <a:p>
            <a:pPr eaLnBrk="1" fontAlgn="auto" hangingPunct="1">
              <a:spcAft>
                <a:spcPts val="0"/>
              </a:spcAft>
              <a:defRPr/>
            </a:pPr>
            <a:r>
              <a:rPr lang="en-GB" sz="4000" b="1"/>
              <a:t>Pre/Post-Increment &amp; Pre/Post-Decrement</a:t>
            </a:r>
            <a:endParaRPr lang="sv-SE" sz="4000" b="1"/>
          </a:p>
        </p:txBody>
      </p:sp>
      <p:sp>
        <p:nvSpPr>
          <p:cNvPr id="100355" name="Rectangle 3"/>
          <p:cNvSpPr>
            <a:spLocks noGrp="1"/>
          </p:cNvSpPr>
          <p:nvPr>
            <p:ph idx="1"/>
          </p:nvPr>
        </p:nvSpPr>
        <p:spPr>
          <a:xfrm>
            <a:off x="685800" y="1981200"/>
            <a:ext cx="7772400" cy="4616450"/>
          </a:xfrm>
        </p:spPr>
        <p:txBody>
          <a:bodyPr>
            <a:normAutofit fontScale="92500" lnSpcReduction="10000"/>
          </a:bodyPr>
          <a:lstStyle/>
          <a:p>
            <a:pPr eaLnBrk="1" hangingPunct="1">
              <a:lnSpc>
                <a:spcPct val="80000"/>
              </a:lnSpc>
            </a:pPr>
            <a:r>
              <a:rPr lang="en-GB" altLang="en-US" sz="2400" smtClean="0"/>
              <a:t>Pre/Post-Increment: to add one to a variable or "increment" use the "++" operator:</a:t>
            </a:r>
          </a:p>
          <a:p>
            <a:pPr eaLnBrk="1" hangingPunct="1">
              <a:lnSpc>
                <a:spcPct val="80000"/>
              </a:lnSpc>
              <a:buFontTx/>
              <a:buNone/>
            </a:pPr>
            <a:r>
              <a:rPr lang="en-GB" altLang="en-US" sz="2400" b="1" smtClean="0">
                <a:solidFill>
                  <a:schemeClr val="accent2"/>
                </a:solidFill>
              </a:rPr>
              <a:t>		$x++; </a:t>
            </a:r>
            <a:r>
              <a:rPr lang="en-GB" altLang="en-US" sz="2400" b="1" smtClean="0"/>
              <a:t>is equivalent to </a:t>
            </a:r>
          </a:p>
          <a:p>
            <a:pPr eaLnBrk="1" hangingPunct="1">
              <a:lnSpc>
                <a:spcPct val="80000"/>
              </a:lnSpc>
              <a:buFontTx/>
              <a:buNone/>
            </a:pPr>
            <a:r>
              <a:rPr lang="en-GB" altLang="en-US" sz="2400" b="1" smtClean="0">
                <a:solidFill>
                  <a:schemeClr val="accent2"/>
                </a:solidFill>
              </a:rPr>
              <a:t>			$x += 1; </a:t>
            </a:r>
            <a:r>
              <a:rPr lang="en-GB" altLang="en-US" sz="2400" b="1" smtClean="0"/>
              <a:t>or</a:t>
            </a:r>
            <a:r>
              <a:rPr lang="en-GB" altLang="en-US" sz="2400" b="1" smtClean="0">
                <a:solidFill>
                  <a:schemeClr val="accent2"/>
                </a:solidFill>
              </a:rPr>
              <a:t> </a:t>
            </a:r>
          </a:p>
          <a:p>
            <a:pPr eaLnBrk="1" hangingPunct="1">
              <a:lnSpc>
                <a:spcPct val="80000"/>
              </a:lnSpc>
              <a:buFontTx/>
              <a:buNone/>
            </a:pPr>
            <a:r>
              <a:rPr lang="en-GB" altLang="en-US" sz="2400" b="1" smtClean="0">
                <a:solidFill>
                  <a:schemeClr val="accent2"/>
                </a:solidFill>
              </a:rPr>
              <a:t>			$x = $x + 1;</a:t>
            </a:r>
          </a:p>
          <a:p>
            <a:pPr eaLnBrk="1" hangingPunct="1">
              <a:lnSpc>
                <a:spcPct val="80000"/>
              </a:lnSpc>
            </a:pPr>
            <a:r>
              <a:rPr lang="en-GB" altLang="en-US" sz="2400" smtClean="0"/>
              <a:t>Pre/Post-Decrement: to subtract 1 from a variable, or "decrement" use the "--" operator:</a:t>
            </a:r>
          </a:p>
          <a:p>
            <a:pPr eaLnBrk="1" hangingPunct="1">
              <a:lnSpc>
                <a:spcPct val="80000"/>
              </a:lnSpc>
              <a:buFontTx/>
              <a:buNone/>
            </a:pPr>
            <a:r>
              <a:rPr lang="en-GB" altLang="en-US" sz="2400" b="1" smtClean="0">
                <a:solidFill>
                  <a:schemeClr val="accent2"/>
                </a:solidFill>
              </a:rPr>
              <a:t>		$x--; </a:t>
            </a:r>
            <a:r>
              <a:rPr lang="en-GB" altLang="en-US" sz="2400" b="1" smtClean="0"/>
              <a:t>is equivalent to </a:t>
            </a:r>
          </a:p>
          <a:p>
            <a:pPr eaLnBrk="1" hangingPunct="1">
              <a:lnSpc>
                <a:spcPct val="80000"/>
              </a:lnSpc>
              <a:buFontTx/>
              <a:buNone/>
            </a:pPr>
            <a:r>
              <a:rPr lang="en-GB" altLang="en-US" sz="2400" b="1" smtClean="0"/>
              <a:t>			</a:t>
            </a:r>
            <a:r>
              <a:rPr lang="en-GB" altLang="en-US" sz="2400" b="1" smtClean="0">
                <a:solidFill>
                  <a:schemeClr val="accent2"/>
                </a:solidFill>
              </a:rPr>
              <a:t>$x -= 1; </a:t>
            </a:r>
            <a:r>
              <a:rPr lang="en-GB" altLang="en-US" sz="2400" b="1" smtClean="0"/>
              <a:t>or</a:t>
            </a:r>
            <a:r>
              <a:rPr lang="en-GB" altLang="en-US" sz="2400" b="1" smtClean="0">
                <a:solidFill>
                  <a:schemeClr val="accent2"/>
                </a:solidFill>
              </a:rPr>
              <a:t> </a:t>
            </a:r>
          </a:p>
          <a:p>
            <a:pPr eaLnBrk="1" hangingPunct="1">
              <a:lnSpc>
                <a:spcPct val="80000"/>
              </a:lnSpc>
              <a:buFontTx/>
              <a:buNone/>
            </a:pPr>
            <a:r>
              <a:rPr lang="en-GB" altLang="en-US" sz="2400" b="1" smtClean="0">
                <a:solidFill>
                  <a:schemeClr val="accent2"/>
                </a:solidFill>
              </a:rPr>
              <a:t>			$x = $x - 1;</a:t>
            </a:r>
          </a:p>
          <a:p>
            <a:pPr eaLnBrk="1" hangingPunct="1">
              <a:lnSpc>
                <a:spcPct val="80000"/>
              </a:lnSpc>
            </a:pPr>
            <a:r>
              <a:rPr lang="en-GB" altLang="en-US" sz="2400" smtClean="0"/>
              <a:t>You can specify whether you want the increment to happen before the line of code is being executed or after the line has been executed.</a:t>
            </a:r>
            <a:endParaRPr lang="sv-SE" altLang="en-US" sz="2400" smtClean="0"/>
          </a:p>
        </p:txBody>
      </p:sp>
      <p:sp>
        <p:nvSpPr>
          <p:cNvPr id="10035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745DEAA-A70A-485D-9F42-26419C20AFAA}" type="slidenum">
              <a:rPr lang="en-GB" altLang="en-US" sz="1800" smtClean="0">
                <a:solidFill>
                  <a:srgbClr val="FFFFFF"/>
                </a:solidFill>
                <a:latin typeface="Times New Roman" panose="02020603050405020304" pitchFamily="18" charset="0"/>
              </a:rPr>
              <a:pPr>
                <a:spcBef>
                  <a:spcPct val="0"/>
                </a:spcBef>
                <a:buClrTx/>
                <a:buFontTx/>
                <a:buNone/>
              </a:pPr>
              <a:t>56</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C1F52F2-0B6C-9E4E-93F9-9C86FFED35B3}"/>
              </a:ext>
            </a:extLst>
          </p:cNvPr>
          <p:cNvSpPr>
            <a:spLocks noGrp="1" noChangeArrowheads="1"/>
          </p:cNvSpPr>
          <p:nvPr>
            <p:ph type="title"/>
          </p:nvPr>
        </p:nvSpPr>
        <p:spPr/>
        <p:txBody>
          <a:bodyPr/>
          <a:lstStyle/>
          <a:p>
            <a:pPr eaLnBrk="1" fontAlgn="auto" hangingPunct="1">
              <a:spcAft>
                <a:spcPts val="0"/>
              </a:spcAft>
              <a:defRPr/>
            </a:pPr>
            <a:r>
              <a:rPr lang="en-GB" b="1"/>
              <a:t>The Include Function</a:t>
            </a:r>
            <a:endParaRPr lang="sv-SE" b="1"/>
          </a:p>
        </p:txBody>
      </p:sp>
      <p:sp>
        <p:nvSpPr>
          <p:cNvPr id="102403" name="Rectangle 3"/>
          <p:cNvSpPr>
            <a:spLocks noGrp="1"/>
          </p:cNvSpPr>
          <p:nvPr>
            <p:ph idx="1"/>
          </p:nvPr>
        </p:nvSpPr>
        <p:spPr/>
        <p:txBody>
          <a:bodyPr/>
          <a:lstStyle/>
          <a:p>
            <a:pPr eaLnBrk="1" hangingPunct="1"/>
            <a:r>
              <a:rPr lang="en-GB" altLang="en-US" sz="2800" smtClean="0"/>
              <a:t>Takes a file name and simply inserts that file's contents into the script that calls the </a:t>
            </a:r>
            <a:r>
              <a:rPr lang="en-GB" altLang="en-US" sz="2800" i="1" smtClean="0"/>
              <a:t>include</a:t>
            </a:r>
            <a:r>
              <a:rPr lang="en-GB" altLang="en-US" sz="2800" smtClean="0"/>
              <a:t> function.</a:t>
            </a:r>
          </a:p>
          <a:p>
            <a:pPr lvl="1" eaLnBrk="1" hangingPunct="1"/>
            <a:r>
              <a:rPr lang="en-GB" altLang="en-US" sz="2400" smtClean="0"/>
              <a:t>Type up a common </a:t>
            </a:r>
            <a:r>
              <a:rPr lang="en-GB" altLang="en-US" sz="2400" b="1" i="1" smtClean="0"/>
              <a:t>header </a:t>
            </a:r>
            <a:r>
              <a:rPr lang="en-GB" altLang="en-US" sz="2400" smtClean="0"/>
              <a:t>or </a:t>
            </a:r>
            <a:r>
              <a:rPr lang="en-GB" altLang="en-US" sz="2400" b="1" i="1" smtClean="0"/>
              <a:t>menu </a:t>
            </a:r>
            <a:r>
              <a:rPr lang="en-GB" altLang="en-US" sz="2400" smtClean="0"/>
              <a:t>file that you want all your web pages to include. When you add a new page to your site, instead of having to update the links on several web pages, you can simply change the Menu file.</a:t>
            </a:r>
          </a:p>
          <a:p>
            <a:pPr eaLnBrk="1" hangingPunct="1"/>
            <a:r>
              <a:rPr lang="en-GB" altLang="en-US" sz="2800" smtClean="0"/>
              <a:t>Included files usually have </a:t>
            </a:r>
            <a:r>
              <a:rPr lang="en-GB" altLang="en-US" sz="2800" b="1" i="1" smtClean="0"/>
              <a:t>".inc" </a:t>
            </a:r>
            <a:r>
              <a:rPr lang="en-GB" altLang="en-US" sz="2800" smtClean="0"/>
              <a:t>extension. </a:t>
            </a:r>
            <a:endParaRPr lang="sv-SE" altLang="en-US" sz="2800" smtClean="0"/>
          </a:p>
        </p:txBody>
      </p:sp>
      <p:sp>
        <p:nvSpPr>
          <p:cNvPr id="10240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BACEC3E-1646-430F-8E57-B90BBA90199C}" type="slidenum">
              <a:rPr lang="en-GB" altLang="en-US" sz="1800" smtClean="0">
                <a:solidFill>
                  <a:srgbClr val="FFFFFF"/>
                </a:solidFill>
                <a:latin typeface="Times New Roman" panose="02020603050405020304" pitchFamily="18" charset="0"/>
              </a:rPr>
              <a:pPr>
                <a:spcBef>
                  <a:spcPct val="0"/>
                </a:spcBef>
                <a:buClrTx/>
                <a:buFontTx/>
                <a:buNone/>
              </a:pPr>
              <a:t>57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88A323CE-8036-174D-B812-221AD2C480ED}"/>
              </a:ext>
            </a:extLst>
          </p:cNvPr>
          <p:cNvSpPr>
            <a:spLocks noGrp="1" noChangeArrowheads="1"/>
          </p:cNvSpPr>
          <p:nvPr>
            <p:ph type="title"/>
          </p:nvPr>
        </p:nvSpPr>
        <p:spPr/>
        <p:txBody>
          <a:bodyPr/>
          <a:lstStyle/>
          <a:p>
            <a:pPr eaLnBrk="1" fontAlgn="auto" hangingPunct="1">
              <a:spcAft>
                <a:spcPts val="0"/>
              </a:spcAft>
              <a:defRPr/>
            </a:pPr>
            <a:r>
              <a:rPr lang="sv-SE" i="1" dirty="0"/>
              <a:t>menu.inc</a:t>
            </a:r>
          </a:p>
        </p:txBody>
      </p:sp>
      <p:sp>
        <p:nvSpPr>
          <p:cNvPr id="104451" name="Rectangle 3"/>
          <p:cNvSpPr>
            <a:spLocks noGrp="1"/>
          </p:cNvSpPr>
          <p:nvPr>
            <p:ph idx="1"/>
          </p:nvPr>
        </p:nvSpPr>
        <p:spPr>
          <a:xfrm>
            <a:off x="685800" y="1773238"/>
            <a:ext cx="7772400" cy="4535487"/>
          </a:xfrm>
        </p:spPr>
        <p:txBody>
          <a:bodyPr>
            <a:normAutofit lnSpcReduction="10000"/>
          </a:bodyPr>
          <a:lstStyle/>
          <a:p>
            <a:pPr eaLnBrk="1" hangingPunct="1">
              <a:lnSpc>
                <a:spcPct val="80000"/>
              </a:lnSpc>
              <a:buFontTx/>
              <a:buNone/>
            </a:pPr>
            <a:r>
              <a:rPr lang="en-GB" altLang="en-US" sz="1800" smtClean="0">
                <a:solidFill>
                  <a:schemeClr val="accent2"/>
                </a:solidFill>
              </a:rPr>
              <a:t>	</a:t>
            </a:r>
            <a:r>
              <a:rPr lang="en-GB" altLang="en-US" sz="1800" b="1" i="1" u="sng" smtClean="0">
                <a:solidFill>
                  <a:schemeClr val="accent2"/>
                </a:solidFill>
              </a:rPr>
              <a:t>menu.inc  //</a:t>
            </a:r>
            <a:r>
              <a:rPr lang="en-GB" altLang="en-US" sz="1800" b="1" i="1" smtClean="0">
                <a:solidFill>
                  <a:schemeClr val="accent2"/>
                </a:solidFill>
              </a:rPr>
              <a:t>   </a:t>
            </a:r>
            <a:r>
              <a:rPr lang="en-GB" altLang="en-US" sz="1800" smtClean="0"/>
              <a:t>Suppose </a:t>
            </a:r>
            <a:r>
              <a:rPr lang="en-GB" altLang="en-US" sz="1800" b="1" i="1" smtClean="0"/>
              <a:t>"menu.inc“ </a:t>
            </a:r>
            <a:r>
              <a:rPr lang="en-GB" altLang="en-US" sz="1800" smtClean="0"/>
              <a:t>is a common menu file </a:t>
            </a:r>
            <a:endParaRPr lang="en-GB" altLang="en-US" sz="1800" u="sng" smtClean="0">
              <a:solidFill>
                <a:schemeClr val="accent2"/>
              </a:solidFill>
            </a:endParaRPr>
          </a:p>
          <a:p>
            <a:pPr eaLnBrk="1" hangingPunct="1">
              <a:lnSpc>
                <a:spcPct val="80000"/>
              </a:lnSpc>
              <a:buFontTx/>
              <a:buNone/>
            </a:pPr>
            <a:r>
              <a:rPr lang="en-GB" altLang="en-US" sz="1800" smtClean="0"/>
              <a:t>	</a:t>
            </a:r>
            <a:r>
              <a:rPr lang="en-GB" altLang="en-US" sz="1800" smtClean="0">
                <a:solidFill>
                  <a:schemeClr val="accent2"/>
                </a:solidFill>
              </a:rPr>
              <a:t>	&lt;html&gt; &lt;body&gt;</a:t>
            </a:r>
            <a:br>
              <a:rPr lang="en-GB" altLang="en-US" sz="1800" smtClean="0">
                <a:solidFill>
                  <a:schemeClr val="accent2"/>
                </a:solidFill>
              </a:rPr>
            </a:br>
            <a:r>
              <a:rPr lang="en-GB" altLang="en-US" sz="1800" smtClean="0">
                <a:solidFill>
                  <a:schemeClr val="accent2"/>
                </a:solidFill>
              </a:rPr>
              <a:t>	&lt;a href="index.php"&gt;Home&lt;/a&gt; - </a:t>
            </a:r>
            <a:br>
              <a:rPr lang="en-GB" altLang="en-US" sz="1800" smtClean="0">
                <a:solidFill>
                  <a:schemeClr val="accent2"/>
                </a:solidFill>
              </a:rPr>
            </a:br>
            <a:r>
              <a:rPr lang="en-GB" altLang="en-US" sz="1800" smtClean="0">
                <a:solidFill>
                  <a:schemeClr val="accent2"/>
                </a:solidFill>
              </a:rPr>
              <a:t>	&lt;a href="about.php"&gt;About Us&lt;/a&gt; - </a:t>
            </a:r>
            <a:br>
              <a:rPr lang="en-GB" altLang="en-US" sz="1800" smtClean="0">
                <a:solidFill>
                  <a:schemeClr val="accent2"/>
                </a:solidFill>
              </a:rPr>
            </a:br>
            <a:r>
              <a:rPr lang="en-GB" altLang="en-US" sz="1800" smtClean="0">
                <a:solidFill>
                  <a:schemeClr val="accent2"/>
                </a:solidFill>
              </a:rPr>
              <a:t>	&lt;a href="links.php"&gt;Links&lt;/a&gt; - </a:t>
            </a:r>
            <a:br>
              <a:rPr lang="en-GB" altLang="en-US" sz="1800" smtClean="0">
                <a:solidFill>
                  <a:schemeClr val="accent2"/>
                </a:solidFill>
              </a:rPr>
            </a:br>
            <a:r>
              <a:rPr lang="en-GB" altLang="en-US" sz="1800" smtClean="0">
                <a:solidFill>
                  <a:schemeClr val="accent2"/>
                </a:solidFill>
              </a:rPr>
              <a:t>	&lt;a href="contact.php"&gt;Contact Us&lt;/a&gt; &lt;br /&gt; </a:t>
            </a:r>
          </a:p>
          <a:p>
            <a:pPr eaLnBrk="1" hangingPunct="1">
              <a:lnSpc>
                <a:spcPct val="80000"/>
              </a:lnSpc>
              <a:buFontTx/>
              <a:buNone/>
            </a:pPr>
            <a:endParaRPr lang="en-GB" altLang="en-US" sz="1800" smtClean="0">
              <a:solidFill>
                <a:schemeClr val="accent2"/>
              </a:solidFill>
            </a:endParaRPr>
          </a:p>
          <a:p>
            <a:pPr eaLnBrk="1" hangingPunct="1">
              <a:lnSpc>
                <a:spcPct val="80000"/>
              </a:lnSpc>
              <a:buFontTx/>
              <a:buNone/>
            </a:pPr>
            <a:r>
              <a:rPr lang="en-GB" altLang="en-US" sz="1800" smtClean="0">
                <a:solidFill>
                  <a:schemeClr val="accent2"/>
                </a:solidFill>
              </a:rPr>
              <a:t>	</a:t>
            </a:r>
            <a:r>
              <a:rPr lang="en-GB" altLang="en-US" sz="1800" b="1" i="1" u="sng" smtClean="0">
                <a:solidFill>
                  <a:schemeClr val="accent2"/>
                </a:solidFill>
              </a:rPr>
              <a:t>index.php</a:t>
            </a:r>
            <a:endParaRPr lang="sv-SE" altLang="en-US" sz="1800" smtClean="0">
              <a:solidFill>
                <a:schemeClr val="accent2"/>
              </a:solidFill>
            </a:endParaRPr>
          </a:p>
          <a:p>
            <a:pPr eaLnBrk="1" hangingPunct="1">
              <a:lnSpc>
                <a:spcPct val="80000"/>
              </a:lnSpc>
              <a:buFontTx/>
              <a:buNone/>
            </a:pPr>
            <a:r>
              <a:rPr lang="en-GB" altLang="en-US" sz="1800" smtClean="0"/>
              <a:t>		</a:t>
            </a:r>
            <a:r>
              <a:rPr lang="en-GB" altLang="en-US" sz="1800" smtClean="0">
                <a:solidFill>
                  <a:schemeClr val="accent2"/>
                </a:solidFill>
              </a:rPr>
              <a:t>&lt;?php </a:t>
            </a:r>
            <a:r>
              <a:rPr lang="en-GB" altLang="en-US" sz="1800" b="1" smtClean="0">
                <a:solidFill>
                  <a:schemeClr val="accent2"/>
                </a:solidFill>
              </a:rPr>
              <a:t>include</a:t>
            </a:r>
            <a:r>
              <a:rPr lang="en-GB" altLang="en-US" sz="1800" smtClean="0">
                <a:solidFill>
                  <a:schemeClr val="accent2"/>
                </a:solidFill>
              </a:rPr>
              <a:t>("menu.inc"); ?&gt;</a:t>
            </a:r>
            <a:br>
              <a:rPr lang="en-GB" altLang="en-US" sz="1800" smtClean="0">
                <a:solidFill>
                  <a:schemeClr val="accent2"/>
                </a:solidFill>
              </a:rPr>
            </a:br>
            <a:r>
              <a:rPr lang="en-GB" altLang="en-US" sz="1800" smtClean="0">
                <a:solidFill>
                  <a:schemeClr val="accent2"/>
                </a:solidFill>
              </a:rPr>
              <a:t>	&lt;p&gt;A home page that uses a common menu to save time when adding 	new pages!&lt;/p&gt;</a:t>
            </a:r>
            <a:br>
              <a:rPr lang="en-GB" altLang="en-US" sz="1800" smtClean="0">
                <a:solidFill>
                  <a:schemeClr val="accent2"/>
                </a:solidFill>
              </a:rPr>
            </a:br>
            <a:r>
              <a:rPr lang="en-GB" altLang="en-US" sz="1800" smtClean="0">
                <a:solidFill>
                  <a:schemeClr val="accent2"/>
                </a:solidFill>
              </a:rPr>
              <a:t>	&lt;/body&gt;</a:t>
            </a:r>
            <a:br>
              <a:rPr lang="en-GB" altLang="en-US" sz="1800" smtClean="0">
                <a:solidFill>
                  <a:schemeClr val="accent2"/>
                </a:solidFill>
              </a:rPr>
            </a:br>
            <a:r>
              <a:rPr lang="en-GB" altLang="en-US" sz="1800" smtClean="0">
                <a:solidFill>
                  <a:schemeClr val="accent2"/>
                </a:solidFill>
              </a:rPr>
              <a:t>	&lt;/html&gt; </a:t>
            </a:r>
          </a:p>
          <a:p>
            <a:pPr eaLnBrk="1" hangingPunct="1">
              <a:lnSpc>
                <a:spcPct val="80000"/>
              </a:lnSpc>
              <a:buFontTx/>
              <a:buNone/>
            </a:pPr>
            <a:r>
              <a:rPr lang="en-GB" altLang="en-US" sz="1800" smtClean="0">
                <a:solidFill>
                  <a:schemeClr val="accent2"/>
                </a:solidFill>
              </a:rPr>
              <a:t>	</a:t>
            </a:r>
            <a:r>
              <a:rPr lang="en-GB" altLang="en-US" sz="1800" b="1" i="1" u="sng" smtClean="0">
                <a:solidFill>
                  <a:schemeClr val="accent2"/>
                </a:solidFill>
              </a:rPr>
              <a:t>display</a:t>
            </a:r>
            <a:endParaRPr lang="sv-SE" altLang="en-US" sz="1800" smtClean="0">
              <a:solidFill>
                <a:schemeClr val="accent2"/>
              </a:solidFill>
            </a:endParaRPr>
          </a:p>
          <a:p>
            <a:pPr eaLnBrk="1" hangingPunct="1">
              <a:lnSpc>
                <a:spcPct val="80000"/>
              </a:lnSpc>
              <a:buFontTx/>
              <a:buNone/>
            </a:pPr>
            <a:r>
              <a:rPr lang="en-GB" altLang="en-US" sz="1800" smtClean="0"/>
              <a:t>		</a:t>
            </a:r>
            <a:r>
              <a:rPr lang="en-GB" altLang="en-US" sz="1800" smtClean="0">
                <a:hlinkClick r:id="rId3" invalidUrl="http:///"/>
              </a:rPr>
              <a:t>Home</a:t>
            </a:r>
            <a:r>
              <a:rPr lang="en-GB" altLang="en-US" sz="1800" smtClean="0"/>
              <a:t> - </a:t>
            </a:r>
            <a:r>
              <a:rPr lang="en-GB" altLang="en-US" sz="1800" smtClean="0">
                <a:hlinkClick r:id="rId4" invalidUrl="http:///"/>
              </a:rPr>
              <a:t>About Us</a:t>
            </a:r>
            <a:r>
              <a:rPr lang="en-GB" altLang="en-US" sz="1800" smtClean="0"/>
              <a:t> - </a:t>
            </a:r>
            <a:r>
              <a:rPr lang="en-GB" altLang="en-US" sz="1800" smtClean="0">
                <a:hlinkClick r:id="rId5" invalidUrl="http:///"/>
              </a:rPr>
              <a:t>Links</a:t>
            </a:r>
            <a:r>
              <a:rPr lang="en-GB" altLang="en-US" sz="1800" smtClean="0"/>
              <a:t> - </a:t>
            </a:r>
            <a:r>
              <a:rPr lang="en-GB" altLang="en-US" sz="1800" smtClean="0">
                <a:hlinkClick r:id="rId6" invalidUrl="http:///"/>
              </a:rPr>
              <a:t>Contact Us</a:t>
            </a:r>
            <a:r>
              <a:rPr lang="en-GB" altLang="en-US" sz="1800" smtClean="0"/>
              <a:t> 	</a:t>
            </a:r>
          </a:p>
          <a:p>
            <a:pPr eaLnBrk="1" hangingPunct="1">
              <a:lnSpc>
                <a:spcPct val="80000"/>
              </a:lnSpc>
              <a:buFontTx/>
              <a:buNone/>
            </a:pPr>
            <a:r>
              <a:rPr lang="en-GB" altLang="en-US" sz="1800" smtClean="0">
                <a:solidFill>
                  <a:schemeClr val="accent2"/>
                </a:solidFill>
              </a:rPr>
              <a:t>		A home page that uses a common menu to save time when adding 	new pages!</a:t>
            </a:r>
            <a:endParaRPr lang="sv-SE" altLang="en-US" sz="1800" smtClean="0">
              <a:solidFill>
                <a:schemeClr val="accent2"/>
              </a:solidFill>
            </a:endParaRPr>
          </a:p>
        </p:txBody>
      </p:sp>
      <p:sp>
        <p:nvSpPr>
          <p:cNvPr id="10445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392260D-B9C1-4EEB-860D-99670797685A}" type="slidenum">
              <a:rPr lang="en-GB" altLang="en-US" sz="1800" smtClean="0">
                <a:solidFill>
                  <a:srgbClr val="FFFFFF"/>
                </a:solidFill>
                <a:latin typeface="Times New Roman" panose="02020603050405020304" pitchFamily="18" charset="0"/>
              </a:rPr>
              <a:pPr>
                <a:spcBef>
                  <a:spcPct val="0"/>
                </a:spcBef>
                <a:buClrTx/>
                <a:buFontTx/>
                <a:buNone/>
              </a:pPr>
              <a:t>58</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C84D4855-3143-1E4B-B73A-6F027BA0D323}"/>
              </a:ext>
            </a:extLst>
          </p:cNvPr>
          <p:cNvSpPr>
            <a:spLocks noGrp="1" noChangeArrowheads="1"/>
          </p:cNvSpPr>
          <p:nvPr>
            <p:ph type="title"/>
          </p:nvPr>
        </p:nvSpPr>
        <p:spPr/>
        <p:txBody>
          <a:bodyPr/>
          <a:lstStyle/>
          <a:p>
            <a:pPr eaLnBrk="1" fontAlgn="auto" hangingPunct="1">
              <a:spcAft>
                <a:spcPts val="0"/>
              </a:spcAft>
              <a:defRPr/>
            </a:pPr>
            <a:r>
              <a:rPr lang="sv-SE"/>
              <a:t>What a Visitor Sees?</a:t>
            </a:r>
          </a:p>
        </p:txBody>
      </p:sp>
      <p:sp>
        <p:nvSpPr>
          <p:cNvPr id="106499" name="Rectangle 3"/>
          <p:cNvSpPr>
            <a:spLocks noGrp="1"/>
          </p:cNvSpPr>
          <p:nvPr>
            <p:ph idx="1"/>
          </p:nvPr>
        </p:nvSpPr>
        <p:spPr>
          <a:xfrm>
            <a:off x="685800" y="1773238"/>
            <a:ext cx="7772400" cy="4535487"/>
          </a:xfrm>
        </p:spPr>
        <p:txBody>
          <a:bodyPr/>
          <a:lstStyle/>
          <a:p>
            <a:pPr eaLnBrk="1" hangingPunct="1">
              <a:lnSpc>
                <a:spcPct val="80000"/>
              </a:lnSpc>
              <a:buFontTx/>
              <a:buNone/>
            </a:pPr>
            <a:r>
              <a:rPr lang="en-GB" altLang="en-US" sz="2000" smtClean="0"/>
              <a:t>	The include function is the same as copying and pasting, viewing the source of </a:t>
            </a:r>
            <a:r>
              <a:rPr lang="en-GB" altLang="en-US" sz="2000" i="1" smtClean="0"/>
              <a:t>index.php, </a:t>
            </a:r>
            <a:r>
              <a:rPr lang="en-GB" altLang="en-US" sz="2000" smtClean="0"/>
              <a:t>the visitors would see:</a:t>
            </a:r>
          </a:p>
          <a:p>
            <a:pPr eaLnBrk="1" hangingPunct="1">
              <a:lnSpc>
                <a:spcPct val="80000"/>
              </a:lnSpc>
            </a:pPr>
            <a:endParaRPr lang="en-GB" altLang="en-US" sz="2000" smtClean="0"/>
          </a:p>
          <a:p>
            <a:pPr eaLnBrk="1" hangingPunct="1">
              <a:lnSpc>
                <a:spcPct val="80000"/>
              </a:lnSpc>
              <a:buFontTx/>
              <a:buNone/>
            </a:pPr>
            <a:r>
              <a:rPr lang="en-GB" altLang="en-US" sz="2000" smtClean="0">
                <a:solidFill>
                  <a:schemeClr val="accent2"/>
                </a:solidFill>
              </a:rPr>
              <a:t>	</a:t>
            </a:r>
            <a:r>
              <a:rPr lang="en-GB" altLang="en-US" sz="2000" b="1" i="1" u="sng" smtClean="0">
                <a:solidFill>
                  <a:schemeClr val="accent2"/>
                </a:solidFill>
              </a:rPr>
              <a:t>index.php</a:t>
            </a:r>
            <a:endParaRPr lang="en-GB" altLang="en-US" sz="2000" u="sng" smtClean="0">
              <a:solidFill>
                <a:schemeClr val="accent2"/>
              </a:solidFill>
            </a:endParaRPr>
          </a:p>
          <a:p>
            <a:pPr eaLnBrk="1" hangingPunct="1">
              <a:lnSpc>
                <a:spcPct val="80000"/>
              </a:lnSpc>
              <a:buFontTx/>
              <a:buNone/>
            </a:pPr>
            <a:r>
              <a:rPr lang="en-GB" altLang="en-US" sz="2000" smtClean="0"/>
              <a:t>	</a:t>
            </a:r>
            <a:r>
              <a:rPr lang="en-GB" altLang="en-US" sz="2000" smtClean="0">
                <a:solidFill>
                  <a:schemeClr val="accent2"/>
                </a:solidFill>
              </a:rPr>
              <a:t>&lt;html&gt; &lt;body&gt;</a:t>
            </a:r>
            <a:br>
              <a:rPr lang="en-GB" altLang="en-US" sz="2000" smtClean="0">
                <a:solidFill>
                  <a:schemeClr val="accent2"/>
                </a:solidFill>
              </a:rPr>
            </a:br>
            <a:r>
              <a:rPr lang="en-GB" altLang="en-US" sz="2000" smtClean="0">
                <a:solidFill>
                  <a:schemeClr val="accent2"/>
                </a:solidFill>
              </a:rPr>
              <a:t>&lt;a href="index.php"&gt;Home&lt;/a&gt; - </a:t>
            </a:r>
            <a:br>
              <a:rPr lang="en-GB" altLang="en-US" sz="2000" smtClean="0">
                <a:solidFill>
                  <a:schemeClr val="accent2"/>
                </a:solidFill>
              </a:rPr>
            </a:br>
            <a:r>
              <a:rPr lang="en-GB" altLang="en-US" sz="2000" smtClean="0">
                <a:solidFill>
                  <a:schemeClr val="accent2"/>
                </a:solidFill>
              </a:rPr>
              <a:t>&lt;a href="about.php"&gt;About Us&lt;/a&gt; - </a:t>
            </a:r>
            <a:br>
              <a:rPr lang="en-GB" altLang="en-US" sz="2000" smtClean="0">
                <a:solidFill>
                  <a:schemeClr val="accent2"/>
                </a:solidFill>
              </a:rPr>
            </a:br>
            <a:r>
              <a:rPr lang="en-GB" altLang="en-US" sz="2000" smtClean="0">
                <a:solidFill>
                  <a:schemeClr val="accent2"/>
                </a:solidFill>
              </a:rPr>
              <a:t>&lt;a href="links.php"&gt;Links&lt;/a&gt; - </a:t>
            </a:r>
            <a:br>
              <a:rPr lang="en-GB" altLang="en-US" sz="2000" smtClean="0">
                <a:solidFill>
                  <a:schemeClr val="accent2"/>
                </a:solidFill>
              </a:rPr>
            </a:br>
            <a:r>
              <a:rPr lang="en-GB" altLang="en-US" sz="2000" smtClean="0">
                <a:solidFill>
                  <a:schemeClr val="accent2"/>
                </a:solidFill>
              </a:rPr>
              <a:t>&lt;a href="contact.php"&gt;Contact Us&lt;/a&gt; &lt;br /&gt;</a:t>
            </a:r>
          </a:p>
          <a:p>
            <a:pPr eaLnBrk="1" hangingPunct="1">
              <a:lnSpc>
                <a:spcPct val="80000"/>
              </a:lnSpc>
              <a:buFontTx/>
              <a:buNone/>
            </a:pPr>
            <a:endParaRPr lang="en-GB" altLang="en-US" sz="2000" smtClean="0">
              <a:solidFill>
                <a:schemeClr val="accent2"/>
              </a:solidFill>
            </a:endParaRPr>
          </a:p>
          <a:p>
            <a:pPr eaLnBrk="1" hangingPunct="1">
              <a:lnSpc>
                <a:spcPct val="80000"/>
              </a:lnSpc>
              <a:buFontTx/>
              <a:buNone/>
            </a:pPr>
            <a:r>
              <a:rPr lang="en-GB" altLang="en-US" sz="2000" smtClean="0">
                <a:solidFill>
                  <a:schemeClr val="accent2"/>
                </a:solidFill>
              </a:rPr>
              <a:t>	 &lt;p&gt;A home page that uses a common menu to save time when adding new pages!&lt;/p&gt;</a:t>
            </a:r>
          </a:p>
          <a:p>
            <a:pPr eaLnBrk="1" hangingPunct="1">
              <a:lnSpc>
                <a:spcPct val="80000"/>
              </a:lnSpc>
              <a:buFontTx/>
              <a:buNone/>
            </a:pPr>
            <a:r>
              <a:rPr lang="en-GB" altLang="en-US" sz="2000" smtClean="0">
                <a:solidFill>
                  <a:schemeClr val="accent2"/>
                </a:solidFill>
              </a:rPr>
              <a:t>	&lt;/body&gt;</a:t>
            </a:r>
            <a:br>
              <a:rPr lang="en-GB" altLang="en-US" sz="2000" smtClean="0">
                <a:solidFill>
                  <a:schemeClr val="accent2"/>
                </a:solidFill>
              </a:rPr>
            </a:br>
            <a:r>
              <a:rPr lang="en-GB" altLang="en-US" sz="2000" smtClean="0">
                <a:solidFill>
                  <a:schemeClr val="accent2"/>
                </a:solidFill>
              </a:rPr>
              <a:t>&lt;/html&gt; </a:t>
            </a:r>
            <a:endParaRPr lang="sv-SE" altLang="en-US" sz="2000" smtClean="0">
              <a:solidFill>
                <a:schemeClr val="accent2"/>
              </a:solidFill>
            </a:endParaRPr>
          </a:p>
        </p:txBody>
      </p:sp>
      <p:sp>
        <p:nvSpPr>
          <p:cNvPr id="10650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8640B62-81CD-45F5-AF8D-A5CE9A4B5D0E}" type="slidenum">
              <a:rPr lang="en-GB" altLang="en-US" sz="1800" smtClean="0">
                <a:solidFill>
                  <a:srgbClr val="FFFFFF"/>
                </a:solidFill>
                <a:latin typeface="Times New Roman" panose="02020603050405020304" pitchFamily="18" charset="0"/>
              </a:rPr>
              <a:pPr>
                <a:spcBef>
                  <a:spcPct val="0"/>
                </a:spcBef>
                <a:buClrTx/>
                <a:buFontTx/>
                <a:buNone/>
              </a:pPr>
              <a:t>59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AE864FB5-95BE-5745-A23F-2CD2ABE1F187}"/>
              </a:ext>
            </a:extLst>
          </p:cNvPr>
          <p:cNvSpPr>
            <a:spLocks noGrp="1" noChangeArrowheads="1"/>
          </p:cNvSpPr>
          <p:nvPr>
            <p:ph type="title"/>
          </p:nvPr>
        </p:nvSpPr>
        <p:spPr/>
        <p:txBody>
          <a:bodyPr/>
          <a:lstStyle/>
          <a:p>
            <a:pPr eaLnBrk="1" fontAlgn="auto" hangingPunct="1">
              <a:spcAft>
                <a:spcPts val="0"/>
              </a:spcAft>
              <a:defRPr/>
            </a:pPr>
            <a:r>
              <a:rPr lang="en-GB" b="1"/>
              <a:t>PHP Require Function</a:t>
            </a:r>
            <a:endParaRPr lang="sv-SE" b="1"/>
          </a:p>
        </p:txBody>
      </p:sp>
      <p:sp>
        <p:nvSpPr>
          <p:cNvPr id="108547" name="Rectangle 3"/>
          <p:cNvSpPr>
            <a:spLocks noGrp="1"/>
          </p:cNvSpPr>
          <p:nvPr>
            <p:ph idx="1"/>
          </p:nvPr>
        </p:nvSpPr>
        <p:spPr>
          <a:xfrm>
            <a:off x="685800" y="1981200"/>
            <a:ext cx="7772400" cy="4543425"/>
          </a:xfrm>
        </p:spPr>
        <p:txBody>
          <a:bodyPr>
            <a:normAutofit fontScale="92500"/>
          </a:bodyPr>
          <a:lstStyle/>
          <a:p>
            <a:pPr eaLnBrk="1" hangingPunct="1">
              <a:lnSpc>
                <a:spcPct val="80000"/>
              </a:lnSpc>
            </a:pPr>
            <a:r>
              <a:rPr lang="en-GB" altLang="en-US" sz="2400" smtClean="0"/>
              <a:t>The require function is also used to include a file into your PHP code. </a:t>
            </a:r>
          </a:p>
          <a:p>
            <a:pPr eaLnBrk="1" hangingPunct="1">
              <a:lnSpc>
                <a:spcPct val="80000"/>
              </a:lnSpc>
            </a:pPr>
            <a:r>
              <a:rPr lang="en-GB" altLang="en-US" sz="2400" smtClean="0"/>
              <a:t>When you include a file with the </a:t>
            </a:r>
            <a:r>
              <a:rPr lang="en-GB" altLang="en-US" sz="2400" i="1" smtClean="0"/>
              <a:t>include</a:t>
            </a:r>
            <a:r>
              <a:rPr lang="en-GB" altLang="en-US" sz="2400" smtClean="0"/>
              <a:t> function and PHP cannot find it, an error message is displayed, but the rest of the script is executed.</a:t>
            </a:r>
          </a:p>
          <a:p>
            <a:pPr lvl="1" eaLnBrk="1" hangingPunct="1">
              <a:lnSpc>
                <a:spcPct val="80000"/>
              </a:lnSpc>
            </a:pPr>
            <a:r>
              <a:rPr lang="en-GB" altLang="en-US" b="1" smtClean="0"/>
              <a:t>::Warning does not prevent our PHP script from running.::</a:t>
            </a:r>
          </a:p>
          <a:p>
            <a:pPr eaLnBrk="1" hangingPunct="1">
              <a:lnSpc>
                <a:spcPct val="80000"/>
              </a:lnSpc>
            </a:pPr>
            <a:endParaRPr lang="en-GB" altLang="en-US" sz="2400" b="1" smtClean="0"/>
          </a:p>
          <a:p>
            <a:pPr eaLnBrk="1" hangingPunct="1">
              <a:lnSpc>
                <a:spcPct val="80000"/>
              </a:lnSpc>
            </a:pPr>
            <a:r>
              <a:rPr lang="en-GB" altLang="en-US" sz="2400" smtClean="0"/>
              <a:t>When you include a file with the </a:t>
            </a:r>
            <a:r>
              <a:rPr lang="en-GB" altLang="en-US" sz="2400" i="1" smtClean="0"/>
              <a:t>require </a:t>
            </a:r>
            <a:r>
              <a:rPr lang="en-GB" altLang="en-US" sz="2400" smtClean="0"/>
              <a:t>function and PHP cannot find it an error message is displayed and the rest of the script is NOT executed, i.e. the script dies after the </a:t>
            </a:r>
            <a:r>
              <a:rPr lang="en-GB" altLang="en-US" sz="2400" i="1" smtClean="0"/>
              <a:t>require</a:t>
            </a:r>
            <a:r>
              <a:rPr lang="en-GB" altLang="en-US" sz="2400" smtClean="0"/>
              <a:t> function returns an error!</a:t>
            </a:r>
          </a:p>
          <a:p>
            <a:pPr eaLnBrk="1" hangingPunct="1">
              <a:lnSpc>
                <a:spcPct val="80000"/>
              </a:lnSpc>
            </a:pPr>
            <a:r>
              <a:rPr lang="en-GB" altLang="en-US" sz="2400" smtClean="0"/>
              <a:t>Therefore, </a:t>
            </a:r>
            <a:r>
              <a:rPr lang="en-GB" altLang="en-US" sz="2400" i="1" smtClean="0"/>
              <a:t>require </a:t>
            </a:r>
            <a:r>
              <a:rPr lang="en-GB" altLang="en-US" sz="2400" smtClean="0"/>
              <a:t>function is preferred to </a:t>
            </a:r>
            <a:r>
              <a:rPr lang="en-GB" altLang="en-US" sz="2400" i="1" smtClean="0"/>
              <a:t>include </a:t>
            </a:r>
            <a:r>
              <a:rPr lang="en-GB" altLang="en-US" sz="2400" smtClean="0"/>
              <a:t>function because your scripts should not be executing if necessary files are missing or misnamed.</a:t>
            </a:r>
          </a:p>
        </p:txBody>
      </p:sp>
      <p:sp>
        <p:nvSpPr>
          <p:cNvPr id="10854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B22B71C-034D-459E-B244-1C6AAD0ECB9F}" type="slidenum">
              <a:rPr lang="en-GB" altLang="en-US" sz="1800" smtClean="0">
                <a:solidFill>
                  <a:srgbClr val="FFFFFF"/>
                </a:solidFill>
                <a:latin typeface="Times New Roman" panose="02020603050405020304" pitchFamily="18" charset="0"/>
              </a:rPr>
              <a:pPr>
                <a:spcBef>
                  <a:spcPct val="0"/>
                </a:spcBef>
                <a:buClrTx/>
                <a:buFontTx/>
                <a:buNone/>
              </a:pPr>
              <a:t>60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F7553DE6-7BAE-DC4E-867C-9F21EB4F419B}"/>
              </a:ext>
            </a:extLst>
          </p:cNvPr>
          <p:cNvSpPr>
            <a:spLocks noGrp="1" noChangeArrowheads="1"/>
          </p:cNvSpPr>
          <p:nvPr>
            <p:ph type="title"/>
          </p:nvPr>
        </p:nvSpPr>
        <p:spPr/>
        <p:txBody>
          <a:bodyPr/>
          <a:lstStyle/>
          <a:p>
            <a:pPr eaLnBrk="1" fontAlgn="auto" hangingPunct="1">
              <a:spcAft>
                <a:spcPts val="0"/>
              </a:spcAft>
              <a:defRPr/>
            </a:pPr>
            <a:r>
              <a:rPr lang="sv-SE"/>
              <a:t>Require vs. Include</a:t>
            </a:r>
          </a:p>
        </p:txBody>
      </p:sp>
      <p:sp>
        <p:nvSpPr>
          <p:cNvPr id="110595" name="Rectangle 3"/>
          <p:cNvSpPr>
            <a:spLocks noGrp="1"/>
          </p:cNvSpPr>
          <p:nvPr>
            <p:ph idx="1"/>
          </p:nvPr>
        </p:nvSpPr>
        <p:spPr>
          <a:xfrm>
            <a:off x="685800" y="1981200"/>
            <a:ext cx="7772400" cy="4543425"/>
          </a:xfrm>
        </p:spPr>
        <p:txBody>
          <a:bodyPr/>
          <a:lstStyle/>
          <a:p>
            <a:pPr eaLnBrk="1" hangingPunct="1">
              <a:lnSpc>
                <a:spcPct val="80000"/>
              </a:lnSpc>
            </a:pPr>
            <a:r>
              <a:rPr lang="en-GB" altLang="en-US" sz="2400" smtClean="0"/>
              <a:t>Using </a:t>
            </a:r>
            <a:r>
              <a:rPr lang="en-GB" altLang="en-US" sz="2400" b="1" i="1" smtClean="0"/>
              <a:t>include</a:t>
            </a:r>
            <a:endParaRPr lang="en-GB" altLang="en-US" sz="2400" b="1" smtClean="0"/>
          </a:p>
          <a:p>
            <a:pPr lvl="1" eaLnBrk="1" hangingPunct="1">
              <a:lnSpc>
                <a:spcPct val="80000"/>
              </a:lnSpc>
              <a:buFontTx/>
              <a:buNone/>
            </a:pPr>
            <a:r>
              <a:rPr lang="en-GB" altLang="en-US" smtClean="0"/>
              <a:t>	</a:t>
            </a:r>
            <a:r>
              <a:rPr lang="en-GB" altLang="en-US" smtClean="0">
                <a:solidFill>
                  <a:schemeClr val="accent2"/>
                </a:solidFill>
              </a:rPr>
              <a:t>&lt;?php</a:t>
            </a:r>
            <a:br>
              <a:rPr lang="en-GB" altLang="en-US" smtClean="0">
                <a:solidFill>
                  <a:schemeClr val="accent2"/>
                </a:solidFill>
              </a:rPr>
            </a:br>
            <a:r>
              <a:rPr lang="en-GB" altLang="en-US" smtClean="0">
                <a:solidFill>
                  <a:schemeClr val="accent2"/>
                </a:solidFill>
              </a:rPr>
              <a:t>	  include("noFile.inc");</a:t>
            </a:r>
            <a:br>
              <a:rPr lang="en-GB" altLang="en-US" smtClean="0">
                <a:solidFill>
                  <a:schemeClr val="accent2"/>
                </a:solidFill>
              </a:rPr>
            </a:br>
            <a:r>
              <a:rPr lang="en-GB" altLang="en-US" smtClean="0">
                <a:solidFill>
                  <a:schemeClr val="accent2"/>
                </a:solidFill>
              </a:rPr>
              <a:t>	  echo " The rest of the script!";</a:t>
            </a:r>
            <a:br>
              <a:rPr lang="en-GB" altLang="en-US" smtClean="0">
                <a:solidFill>
                  <a:schemeClr val="accent2"/>
                </a:solidFill>
              </a:rPr>
            </a:br>
            <a:r>
              <a:rPr lang="en-GB" altLang="en-US" smtClean="0">
                <a:solidFill>
                  <a:schemeClr val="accent2"/>
                </a:solidFill>
              </a:rPr>
              <a:t>?&gt; </a:t>
            </a:r>
          </a:p>
          <a:p>
            <a:pPr lvl="1" eaLnBrk="1" hangingPunct="1">
              <a:lnSpc>
                <a:spcPct val="80000"/>
              </a:lnSpc>
              <a:buFontTx/>
              <a:buNone/>
            </a:pPr>
            <a:r>
              <a:rPr lang="en-GB" altLang="en-US" i="1" smtClean="0">
                <a:solidFill>
                  <a:schemeClr val="accent2"/>
                </a:solidFill>
              </a:rPr>
              <a:t>Display: 	</a:t>
            </a:r>
            <a:r>
              <a:rPr lang="en-GB" altLang="en-US" b="1" i="1" smtClean="0">
                <a:solidFill>
                  <a:schemeClr val="accent2"/>
                </a:solidFill>
              </a:rPr>
              <a:t>Warning</a:t>
            </a:r>
            <a:r>
              <a:rPr lang="en-GB" altLang="en-US" i="1" smtClean="0">
                <a:solidFill>
                  <a:schemeClr val="accent2"/>
                </a:solidFill>
              </a:rPr>
              <a:t> message</a:t>
            </a:r>
          </a:p>
          <a:p>
            <a:pPr lvl="1" eaLnBrk="1" hangingPunct="1">
              <a:lnSpc>
                <a:spcPct val="80000"/>
              </a:lnSpc>
              <a:buFontTx/>
              <a:buNone/>
            </a:pPr>
            <a:r>
              <a:rPr lang="en-GB" altLang="en-US" i="1" smtClean="0">
                <a:solidFill>
                  <a:schemeClr val="accent2"/>
                </a:solidFill>
              </a:rPr>
              <a:t>			The rest of the script!</a:t>
            </a:r>
          </a:p>
          <a:p>
            <a:pPr eaLnBrk="1" hangingPunct="1">
              <a:lnSpc>
                <a:spcPct val="80000"/>
              </a:lnSpc>
            </a:pPr>
            <a:endParaRPr lang="en-GB" altLang="en-US" sz="2400" smtClean="0">
              <a:solidFill>
                <a:schemeClr val="accent2"/>
              </a:solidFill>
            </a:endParaRPr>
          </a:p>
          <a:p>
            <a:pPr eaLnBrk="1" hangingPunct="1">
              <a:lnSpc>
                <a:spcPct val="80000"/>
              </a:lnSpc>
            </a:pPr>
            <a:r>
              <a:rPr lang="en-GB" altLang="en-US" sz="2400" smtClean="0"/>
              <a:t>Using </a:t>
            </a:r>
            <a:r>
              <a:rPr lang="en-GB" altLang="en-US" sz="2400" b="1" i="1" smtClean="0"/>
              <a:t>require</a:t>
            </a:r>
            <a:endParaRPr lang="en-GB" altLang="en-US" sz="2400" b="1" smtClean="0"/>
          </a:p>
          <a:p>
            <a:pPr lvl="1" eaLnBrk="1" hangingPunct="1">
              <a:lnSpc>
                <a:spcPct val="80000"/>
              </a:lnSpc>
              <a:buFontTx/>
              <a:buNone/>
            </a:pPr>
            <a:r>
              <a:rPr lang="en-GB" altLang="en-US" smtClean="0">
                <a:solidFill>
                  <a:schemeClr val="accent2"/>
                </a:solidFill>
              </a:rPr>
              <a:t>	&lt;?php</a:t>
            </a:r>
            <a:br>
              <a:rPr lang="en-GB" altLang="en-US" smtClean="0">
                <a:solidFill>
                  <a:schemeClr val="accent2"/>
                </a:solidFill>
              </a:rPr>
            </a:br>
            <a:r>
              <a:rPr lang="en-GB" altLang="en-US" smtClean="0">
                <a:solidFill>
                  <a:schemeClr val="accent2"/>
                </a:solidFill>
              </a:rPr>
              <a:t>	  require("noFile.php");</a:t>
            </a:r>
          </a:p>
          <a:p>
            <a:pPr lvl="1" eaLnBrk="1" hangingPunct="1">
              <a:lnSpc>
                <a:spcPct val="80000"/>
              </a:lnSpc>
              <a:buFontTx/>
              <a:buNone/>
            </a:pPr>
            <a:r>
              <a:rPr lang="en-GB" altLang="en-US" smtClean="0">
                <a:solidFill>
                  <a:schemeClr val="accent2"/>
                </a:solidFill>
              </a:rPr>
              <a:t>  		  echo "Hello World!";</a:t>
            </a:r>
            <a:br>
              <a:rPr lang="en-GB" altLang="en-US" smtClean="0">
                <a:solidFill>
                  <a:schemeClr val="accent2"/>
                </a:solidFill>
              </a:rPr>
            </a:br>
            <a:r>
              <a:rPr lang="en-GB" altLang="en-US" smtClean="0">
                <a:solidFill>
                  <a:schemeClr val="accent2"/>
                </a:solidFill>
              </a:rPr>
              <a:t>?&gt; </a:t>
            </a:r>
          </a:p>
          <a:p>
            <a:pPr lvl="1" eaLnBrk="1" hangingPunct="1">
              <a:lnSpc>
                <a:spcPct val="80000"/>
              </a:lnSpc>
              <a:buFontTx/>
              <a:buNone/>
            </a:pPr>
            <a:r>
              <a:rPr lang="en-GB" altLang="en-US" i="1" smtClean="0">
                <a:solidFill>
                  <a:schemeClr val="accent2"/>
                </a:solidFill>
              </a:rPr>
              <a:t>Display: 	 </a:t>
            </a:r>
            <a:r>
              <a:rPr lang="en-GB" altLang="en-US" b="1" i="1" smtClean="0">
                <a:solidFill>
                  <a:schemeClr val="accent2"/>
                </a:solidFill>
              </a:rPr>
              <a:t>Warning</a:t>
            </a:r>
            <a:r>
              <a:rPr lang="en-GB" altLang="en-US" i="1" smtClean="0">
                <a:solidFill>
                  <a:schemeClr val="accent2"/>
                </a:solidFill>
              </a:rPr>
              <a:t> message</a:t>
            </a:r>
          </a:p>
          <a:p>
            <a:pPr lvl="1" eaLnBrk="1" hangingPunct="1">
              <a:lnSpc>
                <a:spcPct val="80000"/>
              </a:lnSpc>
              <a:buFontTx/>
              <a:buNone/>
            </a:pPr>
            <a:endParaRPr lang="sv-SE" altLang="en-US" smtClean="0">
              <a:solidFill>
                <a:schemeClr val="accent2"/>
              </a:solidFill>
            </a:endParaRPr>
          </a:p>
        </p:txBody>
      </p:sp>
      <p:sp>
        <p:nvSpPr>
          <p:cNvPr id="11059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F55CA9A-F627-4D31-A4F7-7E55C3673660}" type="slidenum">
              <a:rPr lang="en-GB" altLang="en-US" sz="1800" smtClean="0">
                <a:solidFill>
                  <a:srgbClr val="FFFFFF"/>
                </a:solidFill>
                <a:latin typeface="Times New Roman" panose="02020603050405020304" pitchFamily="18" charset="0"/>
              </a:rPr>
              <a:pPr>
                <a:spcBef>
                  <a:spcPct val="0"/>
                </a:spcBef>
                <a:buClrTx/>
                <a:buFontTx/>
                <a:buNone/>
              </a:pPr>
              <a:t>61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52BD557C-D8BB-AE40-A8A4-58A5BA77CBF1}"/>
              </a:ext>
            </a:extLst>
          </p:cNvPr>
          <p:cNvSpPr>
            <a:spLocks noGrp="1" noChangeArrowheads="1"/>
          </p:cNvSpPr>
          <p:nvPr>
            <p:ph type="title"/>
          </p:nvPr>
        </p:nvSpPr>
        <p:spPr/>
        <p:txBody>
          <a:bodyPr/>
          <a:lstStyle/>
          <a:p>
            <a:pPr eaLnBrk="1" fontAlgn="auto" hangingPunct="1">
              <a:spcAft>
                <a:spcPts val="0"/>
              </a:spcAft>
              <a:defRPr/>
            </a:pPr>
            <a:r>
              <a:rPr lang="en-GB"/>
              <a:t>Function Declaration</a:t>
            </a:r>
          </a:p>
        </p:txBody>
      </p:sp>
      <p:sp>
        <p:nvSpPr>
          <p:cNvPr id="112643" name="Rectangle 3"/>
          <p:cNvSpPr>
            <a:spLocks noGrp="1"/>
          </p:cNvSpPr>
          <p:nvPr>
            <p:ph idx="1"/>
          </p:nvPr>
        </p:nvSpPr>
        <p:spPr/>
        <p:txBody>
          <a:bodyPr>
            <a:normAutofit fontScale="85000" lnSpcReduction="20000"/>
          </a:bodyPr>
          <a:lstStyle/>
          <a:p>
            <a:pPr eaLnBrk="1" hangingPunct="1">
              <a:buFontTx/>
              <a:buNone/>
            </a:pPr>
            <a:r>
              <a:rPr lang="en-GB" altLang="en-US" sz="2400" smtClean="0">
                <a:solidFill>
                  <a:schemeClr val="accent2"/>
                </a:solidFill>
              </a:rPr>
              <a:t>	&lt;?php</a:t>
            </a:r>
            <a:br>
              <a:rPr lang="en-GB" altLang="en-US" sz="2400" smtClean="0">
                <a:solidFill>
                  <a:schemeClr val="accent2"/>
                </a:solidFill>
              </a:rPr>
            </a:br>
            <a:r>
              <a:rPr lang="en-GB" altLang="en-US" sz="2400" smtClean="0">
                <a:solidFill>
                  <a:schemeClr val="accent2"/>
                </a:solidFill>
              </a:rPr>
              <a:t>	function displayString() {</a:t>
            </a:r>
          </a:p>
          <a:p>
            <a:pPr eaLnBrk="1" hangingPunct="1">
              <a:buFontTx/>
              <a:buNone/>
            </a:pPr>
            <a:r>
              <a:rPr lang="en-GB" altLang="en-US" sz="2400" smtClean="0">
                <a:solidFill>
                  <a:schemeClr val="accent2"/>
                </a:solidFill>
              </a:rPr>
              <a:t>			echo “Function displays a string:&lt;br /&gt;";</a:t>
            </a:r>
            <a:br>
              <a:rPr lang="en-GB" altLang="en-US" sz="2400" smtClean="0">
                <a:solidFill>
                  <a:schemeClr val="accent2"/>
                </a:solidFill>
              </a:rPr>
            </a:br>
            <a:r>
              <a:rPr lang="en-GB" altLang="en-US" sz="2400" smtClean="0">
                <a:solidFill>
                  <a:schemeClr val="accent2"/>
                </a:solidFill>
              </a:rPr>
              <a:t>	}</a:t>
            </a:r>
          </a:p>
          <a:p>
            <a:pPr eaLnBrk="1" hangingPunct="1">
              <a:buFontTx/>
              <a:buNone/>
            </a:pPr>
            <a:r>
              <a:rPr lang="en-GB" altLang="en-US" sz="2400" smtClean="0">
                <a:solidFill>
                  <a:schemeClr val="accent2"/>
                </a:solidFill>
              </a:rPr>
              <a:t>function displayString1($str=“Hello”) {</a:t>
            </a:r>
          </a:p>
          <a:p>
            <a:pPr eaLnBrk="1" hangingPunct="1">
              <a:buFontTx/>
              <a:buNone/>
            </a:pPr>
            <a:r>
              <a:rPr lang="en-GB" altLang="en-US" sz="2400" smtClean="0">
                <a:solidFill>
                  <a:schemeClr val="accent2"/>
                </a:solidFill>
              </a:rPr>
              <a:t>			echo “Function displays a string:&lt;br /&gt;“. $str;</a:t>
            </a:r>
            <a:br>
              <a:rPr lang="en-GB" altLang="en-US" sz="2400" smtClean="0">
                <a:solidFill>
                  <a:schemeClr val="accent2"/>
                </a:solidFill>
              </a:rPr>
            </a:br>
            <a:r>
              <a:rPr lang="en-GB" altLang="en-US" sz="2400" smtClean="0">
                <a:solidFill>
                  <a:schemeClr val="accent2"/>
                </a:solidFill>
              </a:rPr>
              <a:t>	}</a:t>
            </a:r>
          </a:p>
          <a:p>
            <a:pPr eaLnBrk="1" hangingPunct="1">
              <a:buFontTx/>
              <a:buNone/>
            </a:pPr>
            <a:endParaRPr lang="en-GB" altLang="en-US" sz="2400" smtClean="0">
              <a:solidFill>
                <a:schemeClr val="accent2"/>
              </a:solidFill>
            </a:endParaRPr>
          </a:p>
          <a:p>
            <a:pPr eaLnBrk="1" hangingPunct="1">
              <a:buFontTx/>
              <a:buNone/>
            </a:pPr>
            <a:r>
              <a:rPr lang="en-GB" altLang="en-US" sz="2400" smtClean="0">
                <a:solidFill>
                  <a:srgbClr val="FF3300"/>
                </a:solidFill>
              </a:rPr>
              <a:t>		displayString(); // invoke the function</a:t>
            </a:r>
          </a:p>
          <a:p>
            <a:pPr eaLnBrk="1" hangingPunct="1">
              <a:buFontTx/>
              <a:buNone/>
            </a:pPr>
            <a:r>
              <a:rPr lang="en-GB" altLang="en-US" sz="2400" smtClean="0">
                <a:solidFill>
                  <a:srgbClr val="FF3300"/>
                </a:solidFill>
              </a:rPr>
              <a:t>		</a:t>
            </a:r>
            <a:r>
              <a:rPr lang="en-GB" altLang="en-US" sz="2400" smtClean="0">
                <a:solidFill>
                  <a:srgbClr val="FF0000"/>
                </a:solidFill>
              </a:rPr>
              <a:t> displayString1(“Hello World”);</a:t>
            </a:r>
          </a:p>
          <a:p>
            <a:pPr eaLnBrk="1" hangingPunct="1">
              <a:buFontTx/>
              <a:buNone/>
            </a:pPr>
            <a:r>
              <a:rPr lang="en-GB" altLang="en-US" sz="2400" smtClean="0">
                <a:solidFill>
                  <a:schemeClr val="accent2"/>
                </a:solidFill>
              </a:rPr>
              <a:t>	?&gt;</a:t>
            </a:r>
            <a:br>
              <a:rPr lang="en-GB" altLang="en-US" sz="2400" smtClean="0">
                <a:solidFill>
                  <a:schemeClr val="accent2"/>
                </a:solidFill>
              </a:rPr>
            </a:br>
            <a:endParaRPr lang="en-GB" altLang="en-US" sz="2400" smtClean="0">
              <a:solidFill>
                <a:schemeClr val="accent2"/>
              </a:solidFill>
            </a:endParaRPr>
          </a:p>
        </p:txBody>
      </p:sp>
      <p:sp>
        <p:nvSpPr>
          <p:cNvPr id="11264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C50DF32-2412-4FD1-B317-F1CECCB4F6A5}" type="slidenum">
              <a:rPr lang="en-GB" altLang="en-US" sz="1800" smtClean="0">
                <a:solidFill>
                  <a:srgbClr val="FFFFFF"/>
                </a:solidFill>
                <a:latin typeface="Times New Roman" panose="02020603050405020304" pitchFamily="18" charset="0"/>
              </a:rPr>
              <a:pPr>
                <a:spcBef>
                  <a:spcPct val="0"/>
                </a:spcBef>
                <a:buClrTx/>
                <a:buFontTx/>
                <a:buNone/>
              </a:pPr>
              <a:t>62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0DDF6522-9241-FA4B-88FD-012DB2BC236C}"/>
              </a:ext>
            </a:extLst>
          </p:cNvPr>
          <p:cNvSpPr>
            <a:spLocks noGrp="1" noChangeArrowheads="1"/>
          </p:cNvSpPr>
          <p:nvPr>
            <p:ph type="title"/>
          </p:nvPr>
        </p:nvSpPr>
        <p:spPr/>
        <p:txBody>
          <a:bodyPr/>
          <a:lstStyle/>
          <a:p>
            <a:pPr eaLnBrk="1" fontAlgn="auto" hangingPunct="1">
              <a:spcAft>
                <a:spcPts val="0"/>
              </a:spcAft>
              <a:defRPr/>
            </a:pPr>
            <a:r>
              <a:rPr lang="en-GB"/>
              <a:t>Function Parameters</a:t>
            </a:r>
          </a:p>
        </p:txBody>
      </p:sp>
      <p:sp>
        <p:nvSpPr>
          <p:cNvPr id="114691" name="Rectangle 3"/>
          <p:cNvSpPr>
            <a:spLocks noGrp="1"/>
          </p:cNvSpPr>
          <p:nvPr>
            <p:ph idx="1"/>
          </p:nvPr>
        </p:nvSpPr>
        <p:spPr/>
        <p:txBody>
          <a:bodyPr>
            <a:normAutofit fontScale="92500" lnSpcReduction="10000"/>
          </a:bodyPr>
          <a:lstStyle/>
          <a:p>
            <a:pPr eaLnBrk="1" hangingPunct="1">
              <a:lnSpc>
                <a:spcPct val="80000"/>
              </a:lnSpc>
              <a:buFontTx/>
              <a:buNone/>
            </a:pPr>
            <a:r>
              <a:rPr lang="en-GB" altLang="en-US" sz="2800" smtClean="0"/>
              <a:t>	Parameters – information that functions can use, provided from outside the function</a:t>
            </a:r>
          </a:p>
          <a:p>
            <a:pPr lvl="1" eaLnBrk="1" hangingPunct="1">
              <a:lnSpc>
                <a:spcPct val="80000"/>
              </a:lnSpc>
            </a:pPr>
            <a:r>
              <a:rPr lang="en-GB" altLang="en-US" sz="2400" smtClean="0"/>
              <a:t>Parameter is the string to be displayed</a:t>
            </a:r>
          </a:p>
          <a:p>
            <a:pPr eaLnBrk="1" hangingPunct="1">
              <a:lnSpc>
                <a:spcPct val="80000"/>
              </a:lnSpc>
            </a:pPr>
            <a:endParaRPr lang="en-GB" altLang="en-US" sz="2800" smtClean="0"/>
          </a:p>
          <a:p>
            <a:pPr eaLnBrk="1" hangingPunct="1">
              <a:lnSpc>
                <a:spcPct val="80000"/>
              </a:lnSpc>
              <a:buFontTx/>
              <a:buNone/>
            </a:pPr>
            <a:r>
              <a:rPr lang="en-GB" altLang="en-US" sz="2000" smtClean="0">
                <a:solidFill>
                  <a:schemeClr val="accent2"/>
                </a:solidFill>
              </a:rPr>
              <a:t>	&lt;?php</a:t>
            </a:r>
            <a:br>
              <a:rPr lang="en-GB" altLang="en-US" sz="2000" smtClean="0">
                <a:solidFill>
                  <a:schemeClr val="accent2"/>
                </a:solidFill>
              </a:rPr>
            </a:br>
            <a:r>
              <a:rPr lang="en-GB" altLang="en-US" sz="2000" smtClean="0">
                <a:solidFill>
                  <a:schemeClr val="accent2"/>
                </a:solidFill>
              </a:rPr>
              <a:t>	function displayString( </a:t>
            </a:r>
            <a:r>
              <a:rPr lang="en-GB" altLang="en-US" sz="2000" smtClean="0">
                <a:solidFill>
                  <a:srgbClr val="FF3300"/>
                </a:solidFill>
              </a:rPr>
              <a:t>$str </a:t>
            </a:r>
            <a:r>
              <a:rPr lang="en-GB" altLang="en-US" sz="2000" smtClean="0">
                <a:solidFill>
                  <a:schemeClr val="accent2"/>
                </a:solidFill>
              </a:rPr>
              <a:t>) {</a:t>
            </a:r>
          </a:p>
          <a:p>
            <a:pPr eaLnBrk="1" hangingPunct="1">
              <a:lnSpc>
                <a:spcPct val="80000"/>
              </a:lnSpc>
              <a:buFontTx/>
              <a:buNone/>
            </a:pPr>
            <a:r>
              <a:rPr lang="en-GB" altLang="en-US" sz="2000" smtClean="0">
                <a:solidFill>
                  <a:schemeClr val="accent2"/>
                </a:solidFill>
              </a:rPr>
              <a:t>			echo “Function displays a string:“ . </a:t>
            </a:r>
            <a:r>
              <a:rPr lang="en-GB" altLang="en-US" sz="2000" smtClean="0">
                <a:solidFill>
                  <a:srgbClr val="FF3300"/>
                </a:solidFill>
              </a:rPr>
              <a:t>$str </a:t>
            </a:r>
            <a:r>
              <a:rPr lang="en-GB" altLang="en-US" sz="2000" smtClean="0">
                <a:solidFill>
                  <a:schemeClr val="accent2"/>
                </a:solidFill>
              </a:rPr>
              <a:t>. "&lt;br /&gt;";</a:t>
            </a:r>
            <a:br>
              <a:rPr lang="en-GB" altLang="en-US" sz="2000" smtClean="0">
                <a:solidFill>
                  <a:schemeClr val="accent2"/>
                </a:solidFill>
              </a:rPr>
            </a:br>
            <a:r>
              <a:rPr lang="en-GB" altLang="en-US" sz="2000" smtClean="0">
                <a:solidFill>
                  <a:schemeClr val="accent2"/>
                </a:solidFill>
              </a:rPr>
              <a:t>	}</a:t>
            </a:r>
          </a:p>
          <a:p>
            <a:pPr eaLnBrk="1" hangingPunct="1">
              <a:lnSpc>
                <a:spcPct val="80000"/>
              </a:lnSpc>
              <a:buFontTx/>
              <a:buNone/>
            </a:pPr>
            <a:endParaRPr lang="en-GB" altLang="en-US" sz="2000" smtClean="0">
              <a:solidFill>
                <a:schemeClr val="accent2"/>
              </a:solidFill>
            </a:endParaRPr>
          </a:p>
          <a:p>
            <a:pPr eaLnBrk="1" hangingPunct="1">
              <a:lnSpc>
                <a:spcPct val="80000"/>
              </a:lnSpc>
              <a:buFontTx/>
              <a:buNone/>
            </a:pPr>
            <a:r>
              <a:rPr lang="en-GB" altLang="en-US" sz="2000" smtClean="0">
                <a:solidFill>
                  <a:srgbClr val="FF3300"/>
                </a:solidFill>
              </a:rPr>
              <a:t>		displayString(“Hello Word”); // invoke the function</a:t>
            </a:r>
          </a:p>
          <a:p>
            <a:pPr eaLnBrk="1" hangingPunct="1">
              <a:lnSpc>
                <a:spcPct val="80000"/>
              </a:lnSpc>
              <a:buFontTx/>
              <a:buNone/>
            </a:pPr>
            <a:r>
              <a:rPr lang="en-GB" altLang="en-US" sz="2000" smtClean="0">
                <a:solidFill>
                  <a:schemeClr val="accent2"/>
                </a:solidFill>
              </a:rPr>
              <a:t>	?&gt;</a:t>
            </a:r>
            <a:br>
              <a:rPr lang="en-GB" altLang="en-US" sz="2000" smtClean="0">
                <a:solidFill>
                  <a:schemeClr val="accent2"/>
                </a:solidFill>
              </a:rPr>
            </a:br>
            <a:endParaRPr lang="en-GB" altLang="en-US" sz="2000" smtClean="0">
              <a:solidFill>
                <a:schemeClr val="accent2"/>
              </a:solidFill>
            </a:endParaRPr>
          </a:p>
        </p:txBody>
      </p:sp>
      <p:sp>
        <p:nvSpPr>
          <p:cNvPr id="11469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C876125-897B-4074-84EB-E9B05565E44F}" type="slidenum">
              <a:rPr lang="en-GB" altLang="en-US" sz="1800" smtClean="0">
                <a:solidFill>
                  <a:srgbClr val="FFFFFF"/>
                </a:solidFill>
                <a:latin typeface="Times New Roman" panose="02020603050405020304" pitchFamily="18" charset="0"/>
              </a:rPr>
              <a:pPr>
                <a:spcBef>
                  <a:spcPct val="0"/>
                </a:spcBef>
                <a:buClrTx/>
                <a:buFontTx/>
                <a:buNone/>
              </a:pPr>
              <a:t>63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33D251F-1765-644E-A13F-457DB97EE62C}"/>
              </a:ext>
            </a:extLst>
          </p:cNvPr>
          <p:cNvSpPr>
            <a:spLocks noGrp="1" noChangeArrowheads="1"/>
          </p:cNvSpPr>
          <p:nvPr>
            <p:ph type="title"/>
          </p:nvPr>
        </p:nvSpPr>
        <p:spPr/>
        <p:txBody>
          <a:bodyPr/>
          <a:lstStyle/>
          <a:p>
            <a:pPr eaLnBrk="1" fontAlgn="auto" hangingPunct="1">
              <a:spcAft>
                <a:spcPts val="0"/>
              </a:spcAft>
              <a:defRPr/>
            </a:pPr>
            <a:r>
              <a:rPr lang="en-GB"/>
              <a:t>Return Values from Functions</a:t>
            </a:r>
          </a:p>
        </p:txBody>
      </p:sp>
      <p:sp>
        <p:nvSpPr>
          <p:cNvPr id="116739" name="Rectangle 3"/>
          <p:cNvSpPr>
            <a:spLocks noGrp="1"/>
          </p:cNvSpPr>
          <p:nvPr>
            <p:ph idx="1"/>
          </p:nvPr>
        </p:nvSpPr>
        <p:spPr/>
        <p:txBody>
          <a:bodyPr>
            <a:normAutofit fontScale="55000" lnSpcReduction="20000"/>
          </a:bodyPr>
          <a:lstStyle/>
          <a:p>
            <a:pPr eaLnBrk="1" hangingPunct="1">
              <a:lnSpc>
                <a:spcPct val="80000"/>
              </a:lnSpc>
              <a:buFontTx/>
              <a:buNone/>
            </a:pPr>
            <a:r>
              <a:rPr lang="en-GB" altLang="en-US" sz="2000" dirty="0" smtClean="0"/>
              <a:t>	A function usually returns a value. A function can only return one thing/value (integer, float, array, string, etc.)</a:t>
            </a:r>
          </a:p>
          <a:p>
            <a:pPr eaLnBrk="1" hangingPunct="1">
              <a:lnSpc>
                <a:spcPct val="80000"/>
              </a:lnSpc>
              <a:buFontTx/>
              <a:buNone/>
            </a:pPr>
            <a:endParaRPr lang="en-GB" altLang="en-US" sz="2000" dirty="0" smtClean="0"/>
          </a:p>
          <a:p>
            <a:pPr eaLnBrk="1" hangingPunct="1">
              <a:lnSpc>
                <a:spcPct val="80000"/>
              </a:lnSpc>
              <a:buFontTx/>
              <a:buNone/>
            </a:pPr>
            <a:r>
              <a:rPr lang="en-GB" altLang="en-US" sz="2000" dirty="0" smtClean="0"/>
              <a:t>	</a:t>
            </a:r>
            <a:r>
              <a:rPr lang="en-GB" altLang="en-US" sz="2000" b="1" dirty="0" smtClean="0">
                <a:solidFill>
                  <a:schemeClr val="accent2"/>
                </a:solidFill>
              </a:rPr>
              <a:t>&lt;?php</a:t>
            </a:r>
            <a:r>
              <a:rPr lang="en-GB" altLang="en-US" sz="2000" dirty="0" smtClean="0">
                <a:solidFill>
                  <a:schemeClr val="accent2"/>
                </a:solidFill>
              </a:rPr>
              <a:t/>
            </a:r>
            <a:br>
              <a:rPr lang="en-GB" altLang="en-US" sz="2000" dirty="0" smtClean="0">
                <a:solidFill>
                  <a:schemeClr val="accent2"/>
                </a:solidFill>
              </a:rPr>
            </a:br>
            <a:r>
              <a:rPr lang="en-GB" altLang="en-US" sz="2000" dirty="0" smtClean="0">
                <a:solidFill>
                  <a:schemeClr val="accent2"/>
                </a:solidFill>
              </a:rPr>
              <a:t>	</a:t>
            </a:r>
            <a:r>
              <a:rPr lang="en-GB" altLang="en-US" sz="2000" b="1" dirty="0" smtClean="0">
                <a:solidFill>
                  <a:schemeClr val="accent2"/>
                </a:solidFill>
              </a:rPr>
              <a:t>function</a:t>
            </a:r>
            <a:r>
              <a:rPr lang="en-GB" altLang="en-US" sz="2000" dirty="0" smtClean="0">
                <a:solidFill>
                  <a:schemeClr val="accent2"/>
                </a:solidFill>
              </a:rPr>
              <a:t> sum(</a:t>
            </a:r>
            <a:r>
              <a:rPr lang="en-GB" altLang="en-US" sz="2000" dirty="0" smtClean="0">
                <a:solidFill>
                  <a:srgbClr val="FF3300"/>
                </a:solidFill>
              </a:rPr>
              <a:t>$X, $Y</a:t>
            </a:r>
            <a:r>
              <a:rPr lang="en-GB" altLang="en-US" sz="2000" dirty="0" smtClean="0">
                <a:solidFill>
                  <a:schemeClr val="accent2"/>
                </a:solidFill>
              </a:rPr>
              <a:t>) {</a:t>
            </a:r>
            <a:br>
              <a:rPr lang="en-GB" altLang="en-US" sz="2000" dirty="0" smtClean="0">
                <a:solidFill>
                  <a:schemeClr val="accent2"/>
                </a:solidFill>
              </a:rPr>
            </a:br>
            <a:r>
              <a:rPr lang="en-GB" altLang="en-US" sz="2000" dirty="0" smtClean="0">
                <a:solidFill>
                  <a:schemeClr val="accent2"/>
                </a:solidFill>
              </a:rPr>
              <a:t>    		</a:t>
            </a:r>
          </a:p>
          <a:p>
            <a:pPr eaLnBrk="1" hangingPunct="1">
              <a:lnSpc>
                <a:spcPct val="80000"/>
              </a:lnSpc>
              <a:buFontTx/>
              <a:buNone/>
            </a:pPr>
            <a:r>
              <a:rPr lang="en-GB" altLang="en-US" dirty="0">
                <a:solidFill>
                  <a:schemeClr val="accent2"/>
                </a:solidFill>
              </a:rPr>
              <a:t> </a:t>
            </a:r>
            <a:r>
              <a:rPr lang="en-GB" altLang="en-US" dirty="0" smtClean="0">
                <a:solidFill>
                  <a:schemeClr val="accent2"/>
                </a:solidFill>
              </a:rPr>
              <a:t>                                        </a:t>
            </a:r>
            <a:r>
              <a:rPr lang="en-GB" altLang="en-US" sz="2000" dirty="0" smtClean="0">
                <a:solidFill>
                  <a:srgbClr val="FF3300"/>
                </a:solidFill>
              </a:rPr>
              <a:t>$Z </a:t>
            </a:r>
            <a:r>
              <a:rPr lang="en-GB" altLang="en-US" sz="2000" dirty="0" smtClean="0">
                <a:solidFill>
                  <a:schemeClr val="accent2"/>
                </a:solidFill>
              </a:rPr>
              <a:t>= $X + $Y;</a:t>
            </a:r>
            <a:br>
              <a:rPr lang="en-GB" altLang="en-US" sz="2000" dirty="0" smtClean="0">
                <a:solidFill>
                  <a:schemeClr val="accent2"/>
                </a:solidFill>
              </a:rPr>
            </a:br>
            <a:r>
              <a:rPr lang="en-GB" altLang="en-US" sz="2000" dirty="0" smtClean="0">
                <a:solidFill>
                  <a:schemeClr val="accent2"/>
                </a:solidFill>
              </a:rPr>
              <a:t>    		</a:t>
            </a:r>
          </a:p>
          <a:p>
            <a:pPr eaLnBrk="1" hangingPunct="1">
              <a:lnSpc>
                <a:spcPct val="80000"/>
              </a:lnSpc>
              <a:buFontTx/>
              <a:buNone/>
            </a:pPr>
            <a:r>
              <a:rPr lang="en-GB" altLang="en-US" dirty="0">
                <a:solidFill>
                  <a:schemeClr val="accent2"/>
                </a:solidFill>
              </a:rPr>
              <a:t> </a:t>
            </a:r>
            <a:r>
              <a:rPr lang="en-GB" altLang="en-US" dirty="0" smtClean="0">
                <a:solidFill>
                  <a:schemeClr val="accent2"/>
                </a:solidFill>
              </a:rPr>
              <a:t>                                     </a:t>
            </a:r>
            <a:r>
              <a:rPr lang="en-GB" altLang="en-US" sz="2000" dirty="0" smtClean="0">
                <a:solidFill>
                  <a:schemeClr val="accent2"/>
                </a:solidFill>
              </a:rPr>
              <a:t> return </a:t>
            </a:r>
            <a:r>
              <a:rPr lang="en-GB" altLang="en-US" sz="2000" dirty="0" smtClean="0">
                <a:solidFill>
                  <a:srgbClr val="FF3300"/>
                </a:solidFill>
              </a:rPr>
              <a:t>$Z</a:t>
            </a:r>
            <a:r>
              <a:rPr lang="en-GB" altLang="en-US" sz="2000" dirty="0" smtClean="0">
                <a:solidFill>
                  <a:schemeClr val="accent2"/>
                </a:solidFill>
              </a:rPr>
              <a:t>; </a:t>
            </a:r>
            <a:br>
              <a:rPr lang="en-GB" altLang="en-US" sz="2000" dirty="0" smtClean="0">
                <a:solidFill>
                  <a:schemeClr val="accent2"/>
                </a:solidFill>
              </a:rPr>
            </a:br>
            <a:r>
              <a:rPr lang="en-GB" altLang="en-US" sz="2000" dirty="0" smtClean="0">
                <a:solidFill>
                  <a:schemeClr val="accent2"/>
                </a:solidFill>
              </a:rPr>
              <a:t>	}</a:t>
            </a:r>
          </a:p>
          <a:p>
            <a:pPr eaLnBrk="1" hangingPunct="1">
              <a:lnSpc>
                <a:spcPct val="80000"/>
              </a:lnSpc>
              <a:buFontTx/>
              <a:buNone/>
            </a:pPr>
            <a:r>
              <a:rPr lang="en-GB" altLang="en-US" sz="2000" b="1" dirty="0" smtClean="0">
                <a:solidFill>
                  <a:schemeClr val="accent2"/>
                </a:solidFill>
              </a:rPr>
              <a:t>	function</a:t>
            </a:r>
            <a:r>
              <a:rPr lang="en-GB" altLang="en-US" sz="2000" dirty="0" smtClean="0">
                <a:solidFill>
                  <a:schemeClr val="accent2"/>
                </a:solidFill>
              </a:rPr>
              <a:t> </a:t>
            </a:r>
            <a:r>
              <a:rPr lang="en-GB" altLang="en-US" sz="2000" dirty="0" err="1" smtClean="0">
                <a:solidFill>
                  <a:schemeClr val="accent2"/>
                </a:solidFill>
              </a:rPr>
              <a:t>sumR</a:t>
            </a:r>
            <a:r>
              <a:rPr lang="en-GB" altLang="en-US" sz="2000" dirty="0" smtClean="0">
                <a:solidFill>
                  <a:schemeClr val="accent2"/>
                </a:solidFill>
              </a:rPr>
              <a:t>(&amp;</a:t>
            </a:r>
            <a:r>
              <a:rPr lang="en-GB" altLang="en-US" sz="2000" dirty="0" smtClean="0">
                <a:solidFill>
                  <a:srgbClr val="FF3300"/>
                </a:solidFill>
              </a:rPr>
              <a:t>$X, &amp;$Y</a:t>
            </a:r>
            <a:r>
              <a:rPr lang="en-GB" altLang="en-US" sz="2000" dirty="0" smtClean="0">
                <a:solidFill>
                  <a:schemeClr val="accent2"/>
                </a:solidFill>
              </a:rPr>
              <a:t>) {</a:t>
            </a:r>
            <a:br>
              <a:rPr lang="en-GB" altLang="en-US" sz="2000" dirty="0" smtClean="0">
                <a:solidFill>
                  <a:schemeClr val="accent2"/>
                </a:solidFill>
              </a:rPr>
            </a:br>
            <a:r>
              <a:rPr lang="en-GB" altLang="en-US" sz="2000" dirty="0" smtClean="0">
                <a:solidFill>
                  <a:schemeClr val="accent2"/>
                </a:solidFill>
              </a:rPr>
              <a:t>    		</a:t>
            </a:r>
          </a:p>
          <a:p>
            <a:pPr eaLnBrk="1" hangingPunct="1">
              <a:lnSpc>
                <a:spcPct val="80000"/>
              </a:lnSpc>
              <a:buFontTx/>
              <a:buNone/>
            </a:pPr>
            <a:r>
              <a:rPr lang="en-GB" altLang="en-US" dirty="0">
                <a:solidFill>
                  <a:schemeClr val="accent2"/>
                </a:solidFill>
              </a:rPr>
              <a:t> </a:t>
            </a:r>
            <a:r>
              <a:rPr lang="en-GB" altLang="en-US" dirty="0" smtClean="0">
                <a:solidFill>
                  <a:schemeClr val="accent2"/>
                </a:solidFill>
              </a:rPr>
              <a:t>                                       </a:t>
            </a:r>
            <a:r>
              <a:rPr lang="en-GB" altLang="en-US" sz="2000" dirty="0" smtClean="0">
                <a:solidFill>
                  <a:srgbClr val="FF3300"/>
                </a:solidFill>
              </a:rPr>
              <a:t>$Z </a:t>
            </a:r>
            <a:r>
              <a:rPr lang="en-GB" altLang="en-US" sz="2000" dirty="0" smtClean="0">
                <a:solidFill>
                  <a:schemeClr val="accent2"/>
                </a:solidFill>
              </a:rPr>
              <a:t>= $X + $Y;</a:t>
            </a:r>
            <a:br>
              <a:rPr lang="en-GB" altLang="en-US" sz="2000" dirty="0" smtClean="0">
                <a:solidFill>
                  <a:schemeClr val="accent2"/>
                </a:solidFill>
              </a:rPr>
            </a:br>
            <a:r>
              <a:rPr lang="en-GB" altLang="en-US" sz="2000" dirty="0" smtClean="0">
                <a:solidFill>
                  <a:schemeClr val="accent2"/>
                </a:solidFill>
              </a:rPr>
              <a:t>    		 return </a:t>
            </a:r>
            <a:r>
              <a:rPr lang="en-GB" altLang="en-US" sz="2000" dirty="0" smtClean="0">
                <a:solidFill>
                  <a:srgbClr val="FF3300"/>
                </a:solidFill>
              </a:rPr>
              <a:t>$Z</a:t>
            </a:r>
            <a:r>
              <a:rPr lang="en-GB" altLang="en-US" sz="2000" dirty="0" smtClean="0">
                <a:solidFill>
                  <a:schemeClr val="accent2"/>
                </a:solidFill>
              </a:rPr>
              <a:t>; </a:t>
            </a:r>
            <a:br>
              <a:rPr lang="en-GB" altLang="en-US" sz="2000" dirty="0" smtClean="0">
                <a:solidFill>
                  <a:schemeClr val="accent2"/>
                </a:solidFill>
              </a:rPr>
            </a:br>
            <a:r>
              <a:rPr lang="en-GB" altLang="en-US" sz="2000" dirty="0" smtClean="0">
                <a:solidFill>
                  <a:schemeClr val="accent2"/>
                </a:solidFill>
              </a:rPr>
              <a:t>	}</a:t>
            </a:r>
            <a:br>
              <a:rPr lang="en-GB" altLang="en-US" sz="2000" dirty="0" smtClean="0">
                <a:solidFill>
                  <a:schemeClr val="accent2"/>
                </a:solidFill>
              </a:rPr>
            </a:br>
            <a:endParaRPr lang="en-GB" altLang="en-US" sz="2000" dirty="0" smtClean="0">
              <a:solidFill>
                <a:schemeClr val="accent2"/>
              </a:solidFill>
            </a:endParaRPr>
          </a:p>
          <a:p>
            <a:pPr eaLnBrk="1" hangingPunct="1">
              <a:lnSpc>
                <a:spcPct val="80000"/>
              </a:lnSpc>
              <a:buFontTx/>
              <a:buNone/>
            </a:pPr>
            <a:r>
              <a:rPr lang="en-GB" altLang="en-US" sz="2000" dirty="0" smtClean="0">
                <a:solidFill>
                  <a:schemeClr val="accent2"/>
                </a:solidFill>
              </a:rPr>
              <a:t>		$</a:t>
            </a:r>
            <a:r>
              <a:rPr lang="en-GB" altLang="en-US" sz="2000" dirty="0" err="1" smtClean="0">
                <a:solidFill>
                  <a:schemeClr val="accent2"/>
                </a:solidFill>
              </a:rPr>
              <a:t>myNumber</a:t>
            </a:r>
            <a:r>
              <a:rPr lang="en-GB" altLang="en-US" sz="2000" dirty="0" smtClean="0">
                <a:solidFill>
                  <a:schemeClr val="accent2"/>
                </a:solidFill>
              </a:rPr>
              <a:t> = 0;</a:t>
            </a:r>
            <a:br>
              <a:rPr lang="en-GB" altLang="en-US" sz="2000" dirty="0" smtClean="0">
                <a:solidFill>
                  <a:schemeClr val="accent2"/>
                </a:solidFill>
              </a:rPr>
            </a:br>
            <a:r>
              <a:rPr lang="en-GB" altLang="en-US" sz="2000" dirty="0" smtClean="0">
                <a:solidFill>
                  <a:schemeClr val="accent2"/>
                </a:solidFill>
              </a:rPr>
              <a:t/>
            </a:r>
            <a:br>
              <a:rPr lang="en-GB" altLang="en-US" sz="2000" dirty="0" smtClean="0">
                <a:solidFill>
                  <a:schemeClr val="accent2"/>
                </a:solidFill>
              </a:rPr>
            </a:br>
            <a:r>
              <a:rPr lang="en-GB" altLang="en-US" sz="2000" dirty="0" smtClean="0">
                <a:solidFill>
                  <a:schemeClr val="accent2"/>
                </a:solidFill>
              </a:rPr>
              <a:t>	echo “Initially </a:t>
            </a:r>
            <a:r>
              <a:rPr lang="en-GB" altLang="en-US" sz="2000" dirty="0" err="1" smtClean="0">
                <a:solidFill>
                  <a:schemeClr val="accent2"/>
                </a:solidFill>
              </a:rPr>
              <a:t>myNumber</a:t>
            </a:r>
            <a:r>
              <a:rPr lang="en-GB" altLang="en-US" sz="2000" dirty="0" smtClean="0">
                <a:solidFill>
                  <a:schemeClr val="accent2"/>
                </a:solidFill>
              </a:rPr>
              <a:t> = ". $</a:t>
            </a:r>
            <a:r>
              <a:rPr lang="en-GB" altLang="en-US" sz="2000" dirty="0" err="1" smtClean="0">
                <a:solidFill>
                  <a:schemeClr val="accent2"/>
                </a:solidFill>
              </a:rPr>
              <a:t>myNumber</a:t>
            </a:r>
            <a:r>
              <a:rPr lang="en-GB" altLang="en-US" sz="2000" dirty="0" smtClean="0">
                <a:solidFill>
                  <a:schemeClr val="accent2"/>
                </a:solidFill>
              </a:rPr>
              <a:t> ."&lt;</a:t>
            </a:r>
            <a:r>
              <a:rPr lang="en-GB" altLang="en-US" sz="2000" dirty="0" err="1" smtClean="0">
                <a:solidFill>
                  <a:schemeClr val="accent2"/>
                </a:solidFill>
              </a:rPr>
              <a:t>br</a:t>
            </a:r>
            <a:r>
              <a:rPr lang="en-GB" altLang="en-US" sz="2000" dirty="0" smtClean="0">
                <a:solidFill>
                  <a:schemeClr val="accent2"/>
                </a:solidFill>
              </a:rPr>
              <a:t> /&gt;"; // 0</a:t>
            </a:r>
            <a:br>
              <a:rPr lang="en-GB" altLang="en-US" sz="2000" dirty="0" smtClean="0">
                <a:solidFill>
                  <a:schemeClr val="accent2"/>
                </a:solidFill>
              </a:rPr>
            </a:br>
            <a:r>
              <a:rPr lang="en-GB" altLang="en-US" sz="2000" dirty="0" smtClean="0">
                <a:solidFill>
                  <a:schemeClr val="accent2"/>
                </a:solidFill>
              </a:rPr>
              <a:t>	</a:t>
            </a:r>
          </a:p>
          <a:p>
            <a:pPr eaLnBrk="1" hangingPunct="1">
              <a:lnSpc>
                <a:spcPct val="80000"/>
              </a:lnSpc>
              <a:buFontTx/>
              <a:buNone/>
            </a:pPr>
            <a:r>
              <a:rPr lang="en-GB" altLang="en-US" dirty="0">
                <a:solidFill>
                  <a:schemeClr val="accent2"/>
                </a:solidFill>
              </a:rPr>
              <a:t> </a:t>
            </a:r>
            <a:r>
              <a:rPr lang="en-GB" altLang="en-US" dirty="0" smtClean="0">
                <a:solidFill>
                  <a:schemeClr val="accent2"/>
                </a:solidFill>
              </a:rPr>
              <a:t>                           </a:t>
            </a:r>
            <a:r>
              <a:rPr lang="en-GB" altLang="en-US" sz="2000" dirty="0" smtClean="0">
                <a:solidFill>
                  <a:schemeClr val="accent2"/>
                </a:solidFill>
              </a:rPr>
              <a:t>$</a:t>
            </a:r>
            <a:r>
              <a:rPr lang="en-GB" altLang="en-US" sz="2000" dirty="0" err="1" smtClean="0">
                <a:solidFill>
                  <a:schemeClr val="accent2"/>
                </a:solidFill>
              </a:rPr>
              <a:t>myNumber</a:t>
            </a:r>
            <a:r>
              <a:rPr lang="en-GB" altLang="en-US" sz="2000" dirty="0" smtClean="0">
                <a:solidFill>
                  <a:schemeClr val="accent2"/>
                </a:solidFill>
              </a:rPr>
              <a:t> = sum(3, 4); </a:t>
            </a:r>
          </a:p>
          <a:p>
            <a:pPr eaLnBrk="1" hangingPunct="1">
              <a:lnSpc>
                <a:spcPct val="80000"/>
              </a:lnSpc>
              <a:buFontTx/>
              <a:buNone/>
            </a:pPr>
            <a:r>
              <a:rPr lang="en-GB" altLang="en-US" sz="2000" dirty="0" smtClean="0">
                <a:solidFill>
                  <a:schemeClr val="accent2"/>
                </a:solidFill>
              </a:rPr>
              <a:t>		echo “3 + 4 = " . $</a:t>
            </a:r>
            <a:r>
              <a:rPr lang="en-GB" altLang="en-US" sz="2000" dirty="0" err="1" smtClean="0">
                <a:solidFill>
                  <a:schemeClr val="accent2"/>
                </a:solidFill>
              </a:rPr>
              <a:t>myNumber</a:t>
            </a:r>
            <a:r>
              <a:rPr lang="en-GB" altLang="en-US" sz="2000" dirty="0" smtClean="0">
                <a:solidFill>
                  <a:schemeClr val="accent2"/>
                </a:solidFill>
              </a:rPr>
              <a:t> ."&lt;</a:t>
            </a:r>
            <a:r>
              <a:rPr lang="en-GB" altLang="en-US" sz="2000" dirty="0" err="1" smtClean="0">
                <a:solidFill>
                  <a:schemeClr val="accent2"/>
                </a:solidFill>
              </a:rPr>
              <a:t>br</a:t>
            </a:r>
            <a:r>
              <a:rPr lang="en-GB" altLang="en-US" sz="2000" dirty="0" smtClean="0">
                <a:solidFill>
                  <a:schemeClr val="accent2"/>
                </a:solidFill>
              </a:rPr>
              <a:t> /&gt;"; // 7</a:t>
            </a:r>
            <a:br>
              <a:rPr lang="en-GB" altLang="en-US" sz="2000" dirty="0" smtClean="0">
                <a:solidFill>
                  <a:schemeClr val="accent2"/>
                </a:solidFill>
              </a:rPr>
            </a:br>
            <a:r>
              <a:rPr lang="en-GB" altLang="en-US" sz="2000" b="1" dirty="0" smtClean="0">
                <a:solidFill>
                  <a:schemeClr val="accent2"/>
                </a:solidFill>
              </a:rPr>
              <a:t> ?&gt; </a:t>
            </a:r>
          </a:p>
        </p:txBody>
      </p:sp>
      <p:sp>
        <p:nvSpPr>
          <p:cNvPr id="11674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74DC23F-6F25-48DD-BF54-BBAF974A491F}" type="slidenum">
              <a:rPr lang="en-GB" altLang="en-US" sz="1800" smtClean="0">
                <a:solidFill>
                  <a:srgbClr val="FFFFFF"/>
                </a:solidFill>
                <a:latin typeface="Times New Roman" panose="02020603050405020304" pitchFamily="18" charset="0"/>
              </a:rPr>
              <a:pPr>
                <a:spcBef>
                  <a:spcPct val="0"/>
                </a:spcBef>
                <a:buClrTx/>
                <a:buFontTx/>
                <a:buNone/>
              </a:pPr>
              <a:t>64</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94B8643-510B-4F44-96C1-FD9C89E22B97}"/>
              </a:ext>
            </a:extLst>
          </p:cNvPr>
          <p:cNvSpPr>
            <a:spLocks noGrp="1" noChangeArrowheads="1"/>
          </p:cNvSpPr>
          <p:nvPr>
            <p:ph type="title"/>
          </p:nvPr>
        </p:nvSpPr>
        <p:spPr/>
        <p:txBody>
          <a:bodyPr/>
          <a:lstStyle/>
          <a:p>
            <a:pPr eaLnBrk="1" fontAlgn="auto" hangingPunct="1">
              <a:spcAft>
                <a:spcPts val="0"/>
              </a:spcAft>
              <a:defRPr/>
            </a:pPr>
            <a:r>
              <a:rPr lang="en-GB"/>
              <a:t>PHP Built-In Functions</a:t>
            </a:r>
          </a:p>
        </p:txBody>
      </p:sp>
      <p:sp>
        <p:nvSpPr>
          <p:cNvPr id="118787" name="Rectangle 3"/>
          <p:cNvSpPr>
            <a:spLocks noGrp="1"/>
          </p:cNvSpPr>
          <p:nvPr>
            <p:ph idx="1"/>
          </p:nvPr>
        </p:nvSpPr>
        <p:spPr/>
        <p:txBody>
          <a:bodyPr/>
          <a:lstStyle/>
          <a:p>
            <a:pPr eaLnBrk="1" hangingPunct="1">
              <a:buFontTx/>
              <a:buNone/>
            </a:pPr>
            <a:r>
              <a:rPr lang="en-GB" altLang="en-US" smtClean="0"/>
              <a:t>	Other built-in functions such as </a:t>
            </a:r>
          </a:p>
          <a:p>
            <a:pPr lvl="1" eaLnBrk="1" hangingPunct="1"/>
            <a:r>
              <a:rPr lang="en-GB" altLang="en-US" b="1" smtClean="0">
                <a:hlinkClick r:id="rId3" action="ppaction://hlinkfile"/>
              </a:rPr>
              <a:t>strpos</a:t>
            </a:r>
            <a:r>
              <a:rPr lang="en-GB" altLang="en-US" b="1" smtClean="0"/>
              <a:t> </a:t>
            </a:r>
            <a:endParaRPr lang="en-GB" altLang="en-US" smtClean="0"/>
          </a:p>
          <a:p>
            <a:pPr lvl="1" eaLnBrk="1" hangingPunct="1"/>
            <a:r>
              <a:rPr lang="en-GB" altLang="en-US" b="1" smtClean="0">
                <a:hlinkClick r:id="rId3" action="ppaction://hlinkfile"/>
              </a:rPr>
              <a:t>strtoupper()</a:t>
            </a:r>
            <a:endParaRPr lang="en-GB" altLang="en-US" smtClean="0"/>
          </a:p>
          <a:p>
            <a:pPr lvl="1" eaLnBrk="1" hangingPunct="1"/>
            <a:r>
              <a:rPr lang="en-GB" altLang="en-US" b="1" smtClean="0">
                <a:hlinkClick r:id="rId4" action="ppaction://hlinkfile"/>
              </a:rPr>
              <a:t>strlen()</a:t>
            </a:r>
            <a:endParaRPr lang="en-GB" altLang="en-US" b="1" smtClean="0"/>
          </a:p>
          <a:p>
            <a:pPr lvl="1" eaLnBrk="1" hangingPunct="1"/>
            <a:r>
              <a:rPr lang="en-GB" altLang="en-US" smtClean="0"/>
              <a:t>…and many more (</a:t>
            </a:r>
            <a:r>
              <a:rPr lang="en-GB" altLang="en-US" smtClean="0">
                <a:hlinkClick r:id="rId5"/>
              </a:rPr>
              <a:t>http://www.w3schools.com/php/php_ref_string.asp</a:t>
            </a:r>
            <a:r>
              <a:rPr lang="en-GB" altLang="en-US" smtClean="0"/>
              <a:t> )</a:t>
            </a:r>
          </a:p>
          <a:p>
            <a:pPr eaLnBrk="1" hangingPunct="1"/>
            <a:endParaRPr lang="en-GB" altLang="en-US" smtClean="0"/>
          </a:p>
        </p:txBody>
      </p:sp>
      <p:sp>
        <p:nvSpPr>
          <p:cNvPr id="11878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04033A4-3934-48BA-AE99-B0D690622636}" type="slidenum">
              <a:rPr lang="en-GB" altLang="en-US" sz="1800" smtClean="0">
                <a:solidFill>
                  <a:srgbClr val="FFFFFF"/>
                </a:solidFill>
                <a:latin typeface="Times New Roman" panose="02020603050405020304" pitchFamily="18" charset="0"/>
              </a:rPr>
              <a:pPr>
                <a:spcBef>
                  <a:spcPct val="0"/>
                </a:spcBef>
                <a:buClrTx/>
                <a:buFontTx/>
                <a:buNone/>
              </a:pPr>
              <a:t>65</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2343AF3F-E84F-7A4F-86B8-7F0FA5D3E51C}"/>
              </a:ext>
            </a:extLst>
          </p:cNvPr>
          <p:cNvSpPr>
            <a:spLocks noGrp="1" noChangeArrowheads="1"/>
          </p:cNvSpPr>
          <p:nvPr>
            <p:ph type="title"/>
          </p:nvPr>
        </p:nvSpPr>
        <p:spPr/>
        <p:txBody>
          <a:bodyPr/>
          <a:lstStyle/>
          <a:p>
            <a:pPr eaLnBrk="1" fontAlgn="auto" hangingPunct="1">
              <a:spcAft>
                <a:spcPts val="0"/>
              </a:spcAft>
              <a:defRPr/>
            </a:pPr>
            <a:r>
              <a:rPr lang="en-GB"/>
              <a:t>POST</a:t>
            </a:r>
          </a:p>
        </p:txBody>
      </p:sp>
      <p:sp>
        <p:nvSpPr>
          <p:cNvPr id="120835" name="Rectangle 3"/>
          <p:cNvSpPr>
            <a:spLocks noGrp="1"/>
          </p:cNvSpPr>
          <p:nvPr>
            <p:ph idx="1"/>
          </p:nvPr>
        </p:nvSpPr>
        <p:spPr>
          <a:xfrm>
            <a:off x="685800" y="1700213"/>
            <a:ext cx="7772400" cy="4752975"/>
          </a:xfrm>
        </p:spPr>
        <p:txBody>
          <a:bodyPr/>
          <a:lstStyle/>
          <a:p>
            <a:pPr eaLnBrk="1" hangingPunct="1">
              <a:lnSpc>
                <a:spcPct val="80000"/>
              </a:lnSpc>
              <a:buFontTx/>
              <a:buNone/>
            </a:pPr>
            <a:r>
              <a:rPr lang="en-GB" altLang="en-US" sz="2000" smtClean="0">
                <a:solidFill>
                  <a:schemeClr val="accent2"/>
                </a:solidFill>
              </a:rPr>
              <a:t>	&lt;form action="</a:t>
            </a:r>
            <a:r>
              <a:rPr lang="en-GB" altLang="en-US" sz="2000" b="1" smtClean="0">
                <a:solidFill>
                  <a:schemeClr val="accent2"/>
                </a:solidFill>
              </a:rPr>
              <a:t>mail.php</a:t>
            </a:r>
            <a:r>
              <a:rPr lang="en-GB" altLang="en-US" sz="2000" smtClean="0">
                <a:solidFill>
                  <a:schemeClr val="accent2"/>
                </a:solidFill>
              </a:rPr>
              <a:t>" </a:t>
            </a:r>
            <a:r>
              <a:rPr lang="en-GB" altLang="en-US" sz="2000" b="1" smtClean="0">
                <a:solidFill>
                  <a:srgbClr val="FF3300"/>
                </a:solidFill>
              </a:rPr>
              <a:t>method="post"</a:t>
            </a:r>
            <a:r>
              <a:rPr lang="en-GB" altLang="en-US" sz="2000" smtClean="0">
                <a:solidFill>
                  <a:schemeClr val="accent2"/>
                </a:solidFill>
              </a:rPr>
              <a:t>&gt; </a:t>
            </a:r>
          </a:p>
          <a:p>
            <a:pPr eaLnBrk="1" hangingPunct="1">
              <a:lnSpc>
                <a:spcPct val="80000"/>
              </a:lnSpc>
              <a:buFontTx/>
              <a:buNone/>
            </a:pPr>
            <a:r>
              <a:rPr lang="en-GB" altLang="en-US" sz="2000" smtClean="0">
                <a:solidFill>
                  <a:schemeClr val="accent2"/>
                </a:solidFill>
              </a:rPr>
              <a:t>	Name: &lt;input type="text" name="name"&gt;&lt;br&gt;</a:t>
            </a:r>
            <a:br>
              <a:rPr lang="en-GB" altLang="en-US" sz="2000" smtClean="0">
                <a:solidFill>
                  <a:schemeClr val="accent2"/>
                </a:solidFill>
              </a:rPr>
            </a:br>
            <a:r>
              <a:rPr lang="en-GB" altLang="en-US" sz="2000" smtClean="0">
                <a:solidFill>
                  <a:schemeClr val="accent2"/>
                </a:solidFill>
              </a:rPr>
              <a:t>E-mail: &lt;input type="text" name = "email"&gt;&lt;br&gt;&lt;br&gt;</a:t>
            </a:r>
            <a:br>
              <a:rPr lang="en-GB" altLang="en-US" sz="2000" smtClean="0">
                <a:solidFill>
                  <a:schemeClr val="accent2"/>
                </a:solidFill>
              </a:rPr>
            </a:br>
            <a:r>
              <a:rPr lang="en-GB" altLang="en-US" sz="2000" smtClean="0">
                <a:solidFill>
                  <a:schemeClr val="accent2"/>
                </a:solidFill>
              </a:rPr>
              <a:t>&lt;textarea name=“ebody"&gt;&lt;/textarea&gt;&lt;br&gt;&lt;br&gt;</a:t>
            </a:r>
            <a:br>
              <a:rPr lang="en-GB" altLang="en-US" sz="2000" smtClean="0">
                <a:solidFill>
                  <a:schemeClr val="accent2"/>
                </a:solidFill>
              </a:rPr>
            </a:br>
            <a:r>
              <a:rPr lang="en-GB" altLang="en-US" sz="2000" smtClean="0">
                <a:solidFill>
                  <a:schemeClr val="accent2"/>
                </a:solidFill>
              </a:rPr>
              <a:t>&lt;input type="submit" value="Submit"&gt;</a:t>
            </a:r>
            <a:br>
              <a:rPr lang="en-GB" altLang="en-US" sz="2000" smtClean="0">
                <a:solidFill>
                  <a:schemeClr val="accent2"/>
                </a:solidFill>
              </a:rPr>
            </a:br>
            <a:r>
              <a:rPr lang="en-GB" altLang="en-US" sz="2000" smtClean="0">
                <a:solidFill>
                  <a:schemeClr val="accent2"/>
                </a:solidFill>
              </a:rPr>
              <a:t>&lt;/form&gt;</a:t>
            </a:r>
          </a:p>
          <a:p>
            <a:pPr eaLnBrk="1" hangingPunct="1">
              <a:lnSpc>
                <a:spcPct val="80000"/>
              </a:lnSpc>
            </a:pPr>
            <a:r>
              <a:rPr lang="en-GB" altLang="en-US" sz="2400" smtClean="0"/>
              <a:t>A simple form where the user enters e-mail address, name and email body. </a:t>
            </a:r>
          </a:p>
          <a:p>
            <a:pPr eaLnBrk="1" hangingPunct="1">
              <a:lnSpc>
                <a:spcPct val="80000"/>
              </a:lnSpc>
            </a:pPr>
            <a:r>
              <a:rPr lang="en-GB" altLang="en-US" sz="2400" smtClean="0"/>
              <a:t>The form data is submitted to the “mail.php" using the POST method. </a:t>
            </a:r>
          </a:p>
          <a:p>
            <a:pPr lvl="1" eaLnBrk="1" hangingPunct="1">
              <a:lnSpc>
                <a:spcPct val="80000"/>
              </a:lnSpc>
            </a:pPr>
            <a:r>
              <a:rPr lang="en-GB" altLang="en-US" smtClean="0"/>
              <a:t>PHP stores all the "posted" values into an </a:t>
            </a:r>
            <a:r>
              <a:rPr lang="en-GB" altLang="en-US" i="1" smtClean="0"/>
              <a:t>associative array</a:t>
            </a:r>
            <a:r>
              <a:rPr lang="en-GB" altLang="en-US" smtClean="0"/>
              <a:t> called "$_POST". </a:t>
            </a:r>
          </a:p>
          <a:p>
            <a:pPr lvl="1" eaLnBrk="1" hangingPunct="1">
              <a:lnSpc>
                <a:spcPct val="80000"/>
              </a:lnSpc>
            </a:pPr>
            <a:r>
              <a:rPr lang="en-GB" altLang="en-US" smtClean="0"/>
              <a:t>The names of the form data names represent the </a:t>
            </a:r>
            <a:r>
              <a:rPr lang="en-GB" altLang="en-US" i="1" smtClean="0"/>
              <a:t>keys</a:t>
            </a:r>
            <a:r>
              <a:rPr lang="en-GB" altLang="en-US" smtClean="0"/>
              <a:t> in the "$_POST"</a:t>
            </a:r>
            <a:endParaRPr lang="en-GB" altLang="en-US" sz="2400" smtClean="0"/>
          </a:p>
          <a:p>
            <a:pPr eaLnBrk="1" hangingPunct="1">
              <a:lnSpc>
                <a:spcPct val="80000"/>
              </a:lnSpc>
              <a:buFontTx/>
              <a:buNone/>
            </a:pPr>
            <a:r>
              <a:rPr lang="en-GB" altLang="en-US" sz="2800" smtClean="0">
                <a:solidFill>
                  <a:schemeClr val="accent2"/>
                </a:solidFill>
              </a:rPr>
              <a:t>	</a:t>
            </a:r>
          </a:p>
        </p:txBody>
      </p:sp>
      <p:sp>
        <p:nvSpPr>
          <p:cNvPr id="12083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92DDDFF-FE4D-42EF-A66A-26606C08FFB2}" type="slidenum">
              <a:rPr lang="en-GB" altLang="en-US" sz="1800" smtClean="0">
                <a:solidFill>
                  <a:srgbClr val="FFFFFF"/>
                </a:solidFill>
                <a:latin typeface="Times New Roman" panose="02020603050405020304" pitchFamily="18" charset="0"/>
              </a:rPr>
              <a:pPr>
                <a:spcBef>
                  <a:spcPct val="0"/>
                </a:spcBef>
                <a:buClrTx/>
                <a:buFontTx/>
                <a:buNone/>
              </a:pPr>
              <a:t>66</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C82FDB5E-7078-684C-9D39-BCC807915560}"/>
              </a:ext>
            </a:extLst>
          </p:cNvPr>
          <p:cNvSpPr>
            <a:spLocks noGrp="1" noChangeArrowheads="1"/>
          </p:cNvSpPr>
          <p:nvPr>
            <p:ph type="title"/>
          </p:nvPr>
        </p:nvSpPr>
        <p:spPr>
          <a:xfrm>
            <a:off x="685800" y="188913"/>
            <a:ext cx="7772400" cy="1008062"/>
          </a:xfrm>
        </p:spPr>
        <p:txBody>
          <a:bodyPr/>
          <a:lstStyle/>
          <a:p>
            <a:pPr eaLnBrk="1" fontAlgn="auto" hangingPunct="1">
              <a:spcAft>
                <a:spcPts val="0"/>
              </a:spcAft>
              <a:defRPr/>
            </a:pPr>
            <a:r>
              <a:rPr lang="en-GB" i="1"/>
              <a:t>mail.PHP </a:t>
            </a:r>
            <a:r>
              <a:rPr lang="en-GB"/>
              <a:t>Script</a:t>
            </a:r>
          </a:p>
        </p:txBody>
      </p:sp>
      <p:sp>
        <p:nvSpPr>
          <p:cNvPr id="122883" name="Rectangle 3"/>
          <p:cNvSpPr>
            <a:spLocks noGrp="1"/>
          </p:cNvSpPr>
          <p:nvPr>
            <p:ph idx="1"/>
          </p:nvPr>
        </p:nvSpPr>
        <p:spPr>
          <a:xfrm>
            <a:off x="685800" y="1268413"/>
            <a:ext cx="7772400" cy="5184775"/>
          </a:xfrm>
        </p:spPr>
        <p:txBody>
          <a:bodyPr>
            <a:normAutofit/>
          </a:bodyPr>
          <a:lstStyle/>
          <a:p>
            <a:pPr eaLnBrk="1" hangingPunct="1">
              <a:lnSpc>
                <a:spcPct val="80000"/>
              </a:lnSpc>
              <a:buFontTx/>
              <a:buNone/>
            </a:pPr>
            <a:r>
              <a:rPr lang="en-GB" altLang="en-US" sz="2800" dirty="0" smtClean="0">
                <a:solidFill>
                  <a:schemeClr val="accent2"/>
                </a:solidFill>
              </a:rPr>
              <a:t>	&lt;?php</a:t>
            </a:r>
          </a:p>
          <a:p>
            <a:pPr eaLnBrk="1" hangingPunct="1">
              <a:lnSpc>
                <a:spcPct val="80000"/>
              </a:lnSpc>
              <a:buFontTx/>
              <a:buNone/>
            </a:pPr>
            <a:r>
              <a:rPr lang="en-GB" altLang="en-US" sz="2800" dirty="0" smtClean="0">
                <a:solidFill>
                  <a:schemeClr val="accent2"/>
                </a:solidFill>
              </a:rPr>
              <a:t>		$name = $_POST['name'];</a:t>
            </a:r>
            <a:br>
              <a:rPr lang="en-GB" altLang="en-US" sz="2800" dirty="0" smtClean="0">
                <a:solidFill>
                  <a:schemeClr val="accent2"/>
                </a:solidFill>
              </a:rPr>
            </a:br>
            <a:r>
              <a:rPr lang="en-GB" altLang="en-US" sz="2800" dirty="0" smtClean="0">
                <a:solidFill>
                  <a:schemeClr val="accent2"/>
                </a:solidFill>
              </a:rPr>
              <a:t>	$email = $_POST['email'];</a:t>
            </a:r>
            <a:br>
              <a:rPr lang="en-GB" altLang="en-US" sz="2800" dirty="0" smtClean="0">
                <a:solidFill>
                  <a:schemeClr val="accent2"/>
                </a:solidFill>
              </a:rPr>
            </a:br>
            <a:r>
              <a:rPr lang="en-GB" altLang="en-US" sz="2800" dirty="0" smtClean="0">
                <a:solidFill>
                  <a:schemeClr val="accent2"/>
                </a:solidFill>
              </a:rPr>
              <a:t>	$</a:t>
            </a:r>
            <a:r>
              <a:rPr lang="en-GB" altLang="en-US" sz="2800" dirty="0" err="1" smtClean="0">
                <a:solidFill>
                  <a:schemeClr val="accent2"/>
                </a:solidFill>
              </a:rPr>
              <a:t>ebody</a:t>
            </a:r>
            <a:r>
              <a:rPr lang="en-GB" altLang="en-US" sz="2800" dirty="0" smtClean="0">
                <a:solidFill>
                  <a:schemeClr val="accent2"/>
                </a:solidFill>
              </a:rPr>
              <a:t> = $_POST[‘</a:t>
            </a:r>
            <a:r>
              <a:rPr lang="en-GB" altLang="en-US" sz="2800" dirty="0" err="1" smtClean="0">
                <a:solidFill>
                  <a:schemeClr val="accent2"/>
                </a:solidFill>
              </a:rPr>
              <a:t>ebody</a:t>
            </a:r>
            <a:r>
              <a:rPr lang="en-GB" altLang="en-US" sz="2800" dirty="0" smtClean="0">
                <a:solidFill>
                  <a:schemeClr val="accent2"/>
                </a:solidFill>
              </a:rPr>
              <a:t>'];</a:t>
            </a:r>
            <a:br>
              <a:rPr lang="en-GB" altLang="en-US" sz="2800" dirty="0" smtClean="0">
                <a:solidFill>
                  <a:schemeClr val="accent2"/>
                </a:solidFill>
              </a:rPr>
            </a:br>
            <a:r>
              <a:rPr lang="en-GB" altLang="en-US" sz="2800" dirty="0" smtClean="0">
                <a:solidFill>
                  <a:schemeClr val="accent2"/>
                </a:solidFill>
              </a:rPr>
              <a:t>	</a:t>
            </a:r>
            <a:br>
              <a:rPr lang="en-GB" altLang="en-US" sz="2800" dirty="0" smtClean="0">
                <a:solidFill>
                  <a:schemeClr val="accent2"/>
                </a:solidFill>
              </a:rPr>
            </a:br>
            <a:r>
              <a:rPr lang="en-GB" altLang="en-US" sz="2800" dirty="0" smtClean="0">
                <a:solidFill>
                  <a:schemeClr val="accent2"/>
                </a:solidFill>
              </a:rPr>
              <a:t>	}</a:t>
            </a:r>
            <a:br>
              <a:rPr lang="en-GB" altLang="en-US" sz="2800" dirty="0" smtClean="0">
                <a:solidFill>
                  <a:schemeClr val="accent2"/>
                </a:solidFill>
              </a:rPr>
            </a:br>
            <a:r>
              <a:rPr lang="en-GB" altLang="en-US" sz="2800" b="1" dirty="0" smtClean="0">
                <a:solidFill>
                  <a:schemeClr val="accent2"/>
                </a:solidFill>
              </a:rPr>
              <a:t>?&gt;</a:t>
            </a:r>
          </a:p>
        </p:txBody>
      </p:sp>
      <p:sp>
        <p:nvSpPr>
          <p:cNvPr id="12288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9556FF6-4468-41FB-A58A-7B28E7449FBE}" type="slidenum">
              <a:rPr lang="en-GB" altLang="en-US" sz="1800" smtClean="0">
                <a:solidFill>
                  <a:srgbClr val="FFFFFF"/>
                </a:solidFill>
                <a:latin typeface="Times New Roman" panose="02020603050405020304" pitchFamily="18" charset="0"/>
              </a:rPr>
              <a:pPr>
                <a:spcBef>
                  <a:spcPct val="0"/>
                </a:spcBef>
                <a:buClrTx/>
                <a:buFontTx/>
                <a:buNone/>
              </a:pPr>
              <a:t>67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22653981-A27B-2740-886A-BB568C77CCC4}"/>
              </a:ext>
            </a:extLst>
          </p:cNvPr>
          <p:cNvSpPr>
            <a:spLocks noGrp="1" noChangeArrowheads="1"/>
          </p:cNvSpPr>
          <p:nvPr>
            <p:ph type="title"/>
          </p:nvPr>
        </p:nvSpPr>
        <p:spPr/>
        <p:txBody>
          <a:bodyPr/>
          <a:lstStyle/>
          <a:p>
            <a:pPr eaLnBrk="1" fontAlgn="auto" hangingPunct="1">
              <a:spcAft>
                <a:spcPts val="0"/>
              </a:spcAft>
              <a:defRPr/>
            </a:pPr>
            <a:r>
              <a:rPr lang="en-GB"/>
              <a:t>GET</a:t>
            </a:r>
          </a:p>
        </p:txBody>
      </p:sp>
      <p:sp>
        <p:nvSpPr>
          <p:cNvPr id="124931" name="Rectangle 3"/>
          <p:cNvSpPr>
            <a:spLocks noGrp="1"/>
          </p:cNvSpPr>
          <p:nvPr>
            <p:ph idx="1"/>
          </p:nvPr>
        </p:nvSpPr>
        <p:spPr>
          <a:xfrm>
            <a:off x="381000" y="1557338"/>
            <a:ext cx="7772400" cy="4751387"/>
          </a:xfrm>
        </p:spPr>
        <p:txBody>
          <a:bodyPr>
            <a:normAutofit lnSpcReduction="10000"/>
          </a:bodyPr>
          <a:lstStyle/>
          <a:p>
            <a:pPr eaLnBrk="1" hangingPunct="1">
              <a:lnSpc>
                <a:spcPct val="80000"/>
              </a:lnSpc>
              <a:buFontTx/>
              <a:buNone/>
            </a:pPr>
            <a:r>
              <a:rPr lang="en-GB" altLang="en-US" sz="1800" smtClean="0">
                <a:solidFill>
                  <a:schemeClr val="accent2"/>
                </a:solidFill>
              </a:rPr>
              <a:t>	&lt;form action="mail.php" </a:t>
            </a:r>
            <a:r>
              <a:rPr lang="en-GB" altLang="en-US" sz="1800" b="1" smtClean="0">
                <a:solidFill>
                  <a:srgbClr val="FF3300"/>
                </a:solidFill>
              </a:rPr>
              <a:t>method=“get"</a:t>
            </a:r>
            <a:r>
              <a:rPr lang="en-GB" altLang="en-US" sz="1800" smtClean="0">
                <a:solidFill>
                  <a:schemeClr val="accent2"/>
                </a:solidFill>
              </a:rPr>
              <a:t>&gt;</a:t>
            </a:r>
            <a:br>
              <a:rPr lang="en-GB" altLang="en-US" sz="1800" smtClean="0">
                <a:solidFill>
                  <a:schemeClr val="accent2"/>
                </a:solidFill>
              </a:rPr>
            </a:br>
            <a:r>
              <a:rPr lang="en-GB" altLang="en-US" sz="1800" smtClean="0">
                <a:solidFill>
                  <a:schemeClr val="accent2"/>
                </a:solidFill>
              </a:rPr>
              <a:t>Name: &lt;input type="text" name="name"&gt;&lt;br&gt;</a:t>
            </a:r>
            <a:br>
              <a:rPr lang="en-GB" altLang="en-US" sz="1800" smtClean="0">
                <a:solidFill>
                  <a:schemeClr val="accent2"/>
                </a:solidFill>
              </a:rPr>
            </a:br>
            <a:r>
              <a:rPr lang="en-GB" altLang="en-US" sz="1800" smtClean="0">
                <a:solidFill>
                  <a:schemeClr val="accent2"/>
                </a:solidFill>
              </a:rPr>
              <a:t>E-mail: &lt;input type="text" name = "email"&gt;&lt;br&gt;&lt;br&gt;</a:t>
            </a:r>
            <a:br>
              <a:rPr lang="en-GB" altLang="en-US" sz="1800" smtClean="0">
                <a:solidFill>
                  <a:schemeClr val="accent2"/>
                </a:solidFill>
              </a:rPr>
            </a:br>
            <a:r>
              <a:rPr lang="en-GB" altLang="en-US" sz="1800" smtClean="0">
                <a:solidFill>
                  <a:schemeClr val="accent2"/>
                </a:solidFill>
              </a:rPr>
              <a:t>&lt;textarea name=“ebody"&gt;&lt;/textarea&gt;&lt;br&gt;&lt;br&gt;</a:t>
            </a:r>
            <a:br>
              <a:rPr lang="en-GB" altLang="en-US" sz="1800" smtClean="0">
                <a:solidFill>
                  <a:schemeClr val="accent2"/>
                </a:solidFill>
              </a:rPr>
            </a:br>
            <a:r>
              <a:rPr lang="en-GB" altLang="en-US" sz="1800" smtClean="0">
                <a:solidFill>
                  <a:schemeClr val="accent2"/>
                </a:solidFill>
              </a:rPr>
              <a:t>&lt;input type="submit" value="Submit"&gt;</a:t>
            </a:r>
            <a:br>
              <a:rPr lang="en-GB" altLang="en-US" sz="1800" smtClean="0">
                <a:solidFill>
                  <a:schemeClr val="accent2"/>
                </a:solidFill>
              </a:rPr>
            </a:br>
            <a:r>
              <a:rPr lang="en-GB" altLang="en-US" sz="1800" smtClean="0">
                <a:solidFill>
                  <a:schemeClr val="accent2"/>
                </a:solidFill>
              </a:rPr>
              <a:t>&lt;/form&gt;</a:t>
            </a:r>
          </a:p>
          <a:p>
            <a:pPr eaLnBrk="1" hangingPunct="1">
              <a:lnSpc>
                <a:spcPct val="80000"/>
              </a:lnSpc>
              <a:buFontTx/>
              <a:buNone/>
            </a:pPr>
            <a:endParaRPr lang="en-GB" altLang="en-US" sz="1800" smtClean="0">
              <a:solidFill>
                <a:schemeClr val="accent2"/>
              </a:solidFill>
            </a:endParaRPr>
          </a:p>
          <a:p>
            <a:pPr eaLnBrk="1" hangingPunct="1">
              <a:lnSpc>
                <a:spcPct val="80000"/>
              </a:lnSpc>
            </a:pPr>
            <a:r>
              <a:rPr lang="en-GB" altLang="en-US" sz="2000" smtClean="0"/>
              <a:t>The form data is submitted to the “mail.php" using the GET method. </a:t>
            </a:r>
          </a:p>
          <a:p>
            <a:pPr lvl="1" eaLnBrk="1" hangingPunct="1">
              <a:lnSpc>
                <a:spcPct val="80000"/>
              </a:lnSpc>
            </a:pPr>
            <a:r>
              <a:rPr lang="en-GB" altLang="en-US" sz="1800" smtClean="0"/>
              <a:t>The </a:t>
            </a:r>
            <a:r>
              <a:rPr lang="en-GB" altLang="en-US" sz="1800" i="1" smtClean="0"/>
              <a:t>get</a:t>
            </a:r>
            <a:r>
              <a:rPr lang="en-GB" altLang="en-US" sz="1800" smtClean="0"/>
              <a:t> method passes the variables along to the “mail.php" web page by appending them onto the end of the URL. The URL, after clicking submit, would have this added on to the end of it:</a:t>
            </a:r>
          </a:p>
          <a:p>
            <a:pPr lvl="1" eaLnBrk="1" hangingPunct="1">
              <a:lnSpc>
                <a:spcPct val="80000"/>
              </a:lnSpc>
            </a:pPr>
            <a:r>
              <a:rPr lang="en-GB" altLang="en-US" sz="1800" smtClean="0"/>
              <a:t>"?name=##&amp;email=##&amp;ebody=##" </a:t>
            </a:r>
          </a:p>
          <a:p>
            <a:pPr lvl="1" eaLnBrk="1" hangingPunct="1">
              <a:lnSpc>
                <a:spcPct val="80000"/>
              </a:lnSpc>
            </a:pPr>
            <a:r>
              <a:rPr lang="en-GB" altLang="en-US" sz="1800" smtClean="0"/>
              <a:t>The "?" tells the browser that the following items are variables. The “mail.php" code must also use the "$_GET" associative array.</a:t>
            </a:r>
          </a:p>
          <a:p>
            <a:pPr eaLnBrk="1" hangingPunct="1">
              <a:lnSpc>
                <a:spcPct val="80000"/>
              </a:lnSpc>
            </a:pPr>
            <a:r>
              <a:rPr lang="en-GB" altLang="en-US" sz="2000" smtClean="0"/>
              <a:t>The </a:t>
            </a:r>
            <a:r>
              <a:rPr lang="en-GB" altLang="en-US" sz="2000" i="1" smtClean="0"/>
              <a:t>get</a:t>
            </a:r>
            <a:r>
              <a:rPr lang="en-GB" altLang="en-US" sz="2000" smtClean="0"/>
              <a:t> method displays the variable information to your visitor</a:t>
            </a:r>
          </a:p>
          <a:p>
            <a:pPr lvl="1" eaLnBrk="1" hangingPunct="1">
              <a:lnSpc>
                <a:spcPct val="80000"/>
              </a:lnSpc>
            </a:pPr>
            <a:r>
              <a:rPr lang="en-GB" altLang="en-US" sz="1800" smtClean="0"/>
              <a:t>Do not send password information or other sensitive items with the </a:t>
            </a:r>
            <a:r>
              <a:rPr lang="en-GB" altLang="en-US" sz="1800" i="1" smtClean="0"/>
              <a:t>get</a:t>
            </a:r>
            <a:r>
              <a:rPr lang="en-GB" altLang="en-US" sz="1800" smtClean="0"/>
              <a:t> method.</a:t>
            </a:r>
          </a:p>
        </p:txBody>
      </p:sp>
      <p:sp>
        <p:nvSpPr>
          <p:cNvPr id="12493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B95E058-6BFB-464A-A386-195A710BABAD}" type="slidenum">
              <a:rPr lang="en-GB" altLang="en-US" sz="1800" smtClean="0">
                <a:solidFill>
                  <a:srgbClr val="FFFFFF"/>
                </a:solidFill>
                <a:latin typeface="Times New Roman" panose="02020603050405020304" pitchFamily="18" charset="0"/>
              </a:rPr>
              <a:pPr>
                <a:spcBef>
                  <a:spcPct val="0"/>
                </a:spcBef>
                <a:buClrTx/>
                <a:buFontTx/>
                <a:buNone/>
              </a:pPr>
              <a:t>68</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38BF54FE-1440-4745-B597-75BE7AD6E5F4}"/>
              </a:ext>
            </a:extLst>
          </p:cNvPr>
          <p:cNvSpPr>
            <a:spLocks noGrp="1" noChangeArrowheads="1"/>
          </p:cNvSpPr>
          <p:nvPr>
            <p:ph type="title"/>
          </p:nvPr>
        </p:nvSpPr>
        <p:spPr/>
        <p:txBody>
          <a:bodyPr/>
          <a:lstStyle/>
          <a:p>
            <a:pPr eaLnBrk="1" fontAlgn="auto" hangingPunct="1">
              <a:spcAft>
                <a:spcPts val="0"/>
              </a:spcAft>
              <a:defRPr/>
            </a:pPr>
            <a:r>
              <a:rPr lang="en-GB" dirty="0"/>
              <a:t>PHP Files Manipulation</a:t>
            </a:r>
          </a:p>
        </p:txBody>
      </p:sp>
      <p:sp>
        <p:nvSpPr>
          <p:cNvPr id="126979" name="Rectangle 3"/>
          <p:cNvSpPr>
            <a:spLocks noGrp="1"/>
          </p:cNvSpPr>
          <p:nvPr>
            <p:ph idx="1"/>
          </p:nvPr>
        </p:nvSpPr>
        <p:spPr/>
        <p:txBody>
          <a:bodyPr>
            <a:normAutofit fontScale="92500" lnSpcReduction="20000"/>
          </a:bodyPr>
          <a:lstStyle/>
          <a:p>
            <a:pPr eaLnBrk="1" hangingPunct="1">
              <a:lnSpc>
                <a:spcPct val="80000"/>
              </a:lnSpc>
            </a:pPr>
            <a:r>
              <a:rPr lang="en-GB" altLang="en-US" sz="2400" smtClean="0"/>
              <a:t>Creating</a:t>
            </a:r>
          </a:p>
          <a:p>
            <a:pPr eaLnBrk="1" hangingPunct="1">
              <a:lnSpc>
                <a:spcPct val="80000"/>
              </a:lnSpc>
            </a:pPr>
            <a:r>
              <a:rPr lang="en-GB" altLang="en-US" sz="2400" smtClean="0"/>
              <a:t>Opening</a:t>
            </a:r>
          </a:p>
          <a:p>
            <a:pPr eaLnBrk="1" hangingPunct="1">
              <a:lnSpc>
                <a:spcPct val="80000"/>
              </a:lnSpc>
            </a:pPr>
            <a:r>
              <a:rPr lang="en-GB" altLang="en-US" sz="2400" smtClean="0"/>
              <a:t>Closing</a:t>
            </a:r>
          </a:p>
          <a:p>
            <a:pPr eaLnBrk="1" hangingPunct="1">
              <a:lnSpc>
                <a:spcPct val="80000"/>
              </a:lnSpc>
            </a:pPr>
            <a:endParaRPr lang="en-GB" altLang="en-US" sz="2400" smtClean="0"/>
          </a:p>
          <a:p>
            <a:pPr eaLnBrk="1" hangingPunct="1">
              <a:lnSpc>
                <a:spcPct val="80000"/>
              </a:lnSpc>
            </a:pPr>
            <a:r>
              <a:rPr lang="en-GB" altLang="en-US" sz="2400" smtClean="0"/>
              <a:t>Reading</a:t>
            </a:r>
          </a:p>
          <a:p>
            <a:pPr eaLnBrk="1" hangingPunct="1">
              <a:lnSpc>
                <a:spcPct val="80000"/>
              </a:lnSpc>
            </a:pPr>
            <a:r>
              <a:rPr lang="en-GB" altLang="en-US" sz="2400" smtClean="0"/>
              <a:t>Writing</a:t>
            </a:r>
          </a:p>
          <a:p>
            <a:pPr eaLnBrk="1" hangingPunct="1">
              <a:lnSpc>
                <a:spcPct val="80000"/>
              </a:lnSpc>
            </a:pPr>
            <a:r>
              <a:rPr lang="en-GB" altLang="en-US" sz="2400" smtClean="0"/>
              <a:t>Appending</a:t>
            </a:r>
          </a:p>
          <a:p>
            <a:pPr eaLnBrk="1" hangingPunct="1">
              <a:lnSpc>
                <a:spcPct val="80000"/>
              </a:lnSpc>
            </a:pPr>
            <a:r>
              <a:rPr lang="en-GB" altLang="en-US" sz="2400" smtClean="0"/>
              <a:t>Truncating</a:t>
            </a:r>
          </a:p>
          <a:p>
            <a:pPr eaLnBrk="1" hangingPunct="1">
              <a:lnSpc>
                <a:spcPct val="80000"/>
              </a:lnSpc>
            </a:pPr>
            <a:r>
              <a:rPr lang="en-GB" altLang="en-US" sz="2400" smtClean="0"/>
              <a:t>Deleting</a:t>
            </a:r>
          </a:p>
          <a:p>
            <a:pPr eaLnBrk="1" hangingPunct="1">
              <a:lnSpc>
                <a:spcPct val="80000"/>
              </a:lnSpc>
            </a:pPr>
            <a:endParaRPr lang="en-GB" altLang="en-US" sz="2400" smtClean="0"/>
          </a:p>
          <a:p>
            <a:pPr eaLnBrk="1" hangingPunct="1">
              <a:lnSpc>
                <a:spcPct val="80000"/>
              </a:lnSpc>
            </a:pPr>
            <a:r>
              <a:rPr lang="en-GB" altLang="en-US" sz="2400" smtClean="0"/>
              <a:t>Uploading and Downloading</a:t>
            </a:r>
          </a:p>
        </p:txBody>
      </p:sp>
      <p:sp>
        <p:nvSpPr>
          <p:cNvPr id="12698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6B861F26-8F74-42CE-A225-525480AF4F5A}" type="slidenum">
              <a:rPr lang="en-GB" altLang="en-US" sz="1800" smtClean="0">
                <a:solidFill>
                  <a:srgbClr val="FFFFFF"/>
                </a:solidFill>
                <a:latin typeface="Times New Roman" panose="02020603050405020304" pitchFamily="18" charset="0"/>
              </a:rPr>
              <a:pPr>
                <a:spcBef>
                  <a:spcPct val="0"/>
                </a:spcBef>
                <a:buClrTx/>
                <a:buFontTx/>
                <a:buNone/>
              </a:pPr>
              <a:t>69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CA6C3DB6-63DA-EE4D-8EF3-874F737A56FE}"/>
              </a:ext>
            </a:extLst>
          </p:cNvPr>
          <p:cNvSpPr>
            <a:spLocks noGrp="1" noChangeArrowheads="1"/>
          </p:cNvSpPr>
          <p:nvPr>
            <p:ph type="title"/>
          </p:nvPr>
        </p:nvSpPr>
        <p:spPr/>
        <p:txBody>
          <a:bodyPr/>
          <a:lstStyle/>
          <a:p>
            <a:pPr eaLnBrk="1" fontAlgn="auto" hangingPunct="1">
              <a:spcAft>
                <a:spcPts val="0"/>
              </a:spcAft>
              <a:defRPr/>
            </a:pPr>
            <a:r>
              <a:rPr lang="en-GB"/>
              <a:t>File Creation and Opening</a:t>
            </a:r>
          </a:p>
        </p:txBody>
      </p:sp>
      <p:sp>
        <p:nvSpPr>
          <p:cNvPr id="129027" name="Rectangle 3"/>
          <p:cNvSpPr>
            <a:spLocks noGrp="1"/>
          </p:cNvSpPr>
          <p:nvPr>
            <p:ph idx="1"/>
          </p:nvPr>
        </p:nvSpPr>
        <p:spPr>
          <a:xfrm>
            <a:off x="685800" y="1981200"/>
            <a:ext cx="7772400" cy="4471988"/>
          </a:xfrm>
        </p:spPr>
        <p:txBody>
          <a:bodyPr/>
          <a:lstStyle/>
          <a:p>
            <a:pPr eaLnBrk="1" hangingPunct="1">
              <a:buFontTx/>
              <a:buNone/>
            </a:pPr>
            <a:r>
              <a:rPr lang="en-GB" altLang="en-US" sz="2800" smtClean="0"/>
              <a:t>	The </a:t>
            </a:r>
            <a:r>
              <a:rPr lang="en-GB" altLang="en-US" sz="2800" b="1" i="1" u="sng" smtClean="0"/>
              <a:t>fopen</a:t>
            </a:r>
            <a:r>
              <a:rPr lang="en-GB" altLang="en-US" sz="2800" smtClean="0"/>
              <a:t> function is used to </a:t>
            </a:r>
            <a:r>
              <a:rPr lang="en-GB" altLang="en-US" sz="2800" i="1" smtClean="0"/>
              <a:t>open </a:t>
            </a:r>
            <a:r>
              <a:rPr lang="en-GB" altLang="en-US" sz="2800" smtClean="0"/>
              <a:t>or </a:t>
            </a:r>
            <a:r>
              <a:rPr lang="en-GB" altLang="en-US" sz="2800" i="1" smtClean="0"/>
              <a:t>create</a:t>
            </a:r>
            <a:r>
              <a:rPr lang="en-GB" altLang="en-US" sz="2800" smtClean="0"/>
              <a:t> files. </a:t>
            </a:r>
            <a:br>
              <a:rPr lang="en-GB" altLang="en-US" sz="2800" smtClean="0"/>
            </a:br>
            <a:r>
              <a:rPr lang="en-GB" altLang="en-US" sz="2800" smtClean="0"/>
              <a:t>	</a:t>
            </a:r>
            <a:r>
              <a:rPr lang="en-GB" altLang="en-US" sz="2800" i="1" smtClean="0">
                <a:solidFill>
                  <a:schemeClr val="accent2"/>
                </a:solidFill>
              </a:rPr>
              <a:t>Parameters: file name, access mode</a:t>
            </a:r>
            <a:endParaRPr lang="en-GB" altLang="en-US" sz="2800" smtClean="0">
              <a:solidFill>
                <a:schemeClr val="accent2"/>
              </a:solidFill>
            </a:endParaRPr>
          </a:p>
          <a:p>
            <a:pPr lvl="1" eaLnBrk="1" hangingPunct="1">
              <a:buFont typeface="Wingdings 2" panose="05020102010507070707" pitchFamily="18" charset="2"/>
              <a:buChar char=""/>
            </a:pPr>
            <a:r>
              <a:rPr lang="en-GB" altLang="en-US" sz="2400" b="1" smtClean="0"/>
              <a:t>Open: </a:t>
            </a:r>
            <a:r>
              <a:rPr lang="en-GB" altLang="en-US" sz="2400" smtClean="0"/>
              <a:t>   if a file specified exists it is opened</a:t>
            </a:r>
            <a:endParaRPr lang="en-GB" altLang="en-US" sz="2400" b="1" smtClean="0"/>
          </a:p>
          <a:p>
            <a:pPr lvl="1" eaLnBrk="1" hangingPunct="1">
              <a:buFont typeface="Wingdings 2" panose="05020102010507070707" pitchFamily="18" charset="2"/>
              <a:buChar char=""/>
            </a:pPr>
            <a:r>
              <a:rPr lang="en-GB" altLang="en-US" sz="2400" b="1" smtClean="0"/>
              <a:t>Create:</a:t>
            </a:r>
            <a:r>
              <a:rPr lang="en-GB" altLang="en-US" sz="2400" smtClean="0"/>
              <a:t>  if a file is not </a:t>
            </a:r>
            <a:r>
              <a:rPr lang="en-GB" altLang="en-US" sz="2400" b="1" smtClean="0"/>
              <a:t>found</a:t>
            </a:r>
            <a:r>
              <a:rPr lang="en-GB" altLang="en-US" sz="2400" smtClean="0"/>
              <a:t> (it does not exist) it will be created, given that you open the file for writing or appending.</a:t>
            </a:r>
          </a:p>
          <a:p>
            <a:pPr lvl="1" eaLnBrk="1" hangingPunct="1">
              <a:buFontTx/>
              <a:buNone/>
            </a:pPr>
            <a:r>
              <a:rPr lang="en-GB" altLang="en-US" sz="2400" smtClean="0"/>
              <a:t>	</a:t>
            </a:r>
          </a:p>
          <a:p>
            <a:pPr lvl="1" eaLnBrk="1" hangingPunct="1">
              <a:buFontTx/>
              <a:buNone/>
            </a:pPr>
            <a:r>
              <a:rPr lang="en-GB" altLang="en-US" sz="2400" smtClean="0"/>
              <a:t>	Example:</a:t>
            </a:r>
          </a:p>
          <a:p>
            <a:pPr lvl="1" eaLnBrk="1" hangingPunct="1">
              <a:buFontTx/>
              <a:buNone/>
            </a:pPr>
            <a:r>
              <a:rPr lang="en-GB" altLang="en-US" smtClean="0">
                <a:solidFill>
                  <a:schemeClr val="accent2"/>
                </a:solidFill>
              </a:rPr>
              <a:t>		$fileName = “myFile.txt";</a:t>
            </a:r>
            <a:br>
              <a:rPr lang="en-GB" altLang="en-US" smtClean="0">
                <a:solidFill>
                  <a:schemeClr val="accent2"/>
                </a:solidFill>
              </a:rPr>
            </a:br>
            <a:r>
              <a:rPr lang="en-GB" altLang="en-US" smtClean="0">
                <a:solidFill>
                  <a:schemeClr val="accent2"/>
                </a:solidFill>
              </a:rPr>
              <a:t>	</a:t>
            </a:r>
            <a:r>
              <a:rPr lang="en-GB" altLang="en-US" smtClean="0">
                <a:solidFill>
                  <a:srgbClr val="FF3300"/>
                </a:solidFill>
              </a:rPr>
              <a:t>$fileHandle</a:t>
            </a:r>
            <a:r>
              <a:rPr lang="en-GB" altLang="en-US" smtClean="0">
                <a:solidFill>
                  <a:schemeClr val="accent2"/>
                </a:solidFill>
              </a:rPr>
              <a:t> = fopen($fileName, 'w');</a:t>
            </a:r>
            <a:br>
              <a:rPr lang="en-GB" altLang="en-US" smtClean="0">
                <a:solidFill>
                  <a:schemeClr val="accent2"/>
                </a:solidFill>
              </a:rPr>
            </a:br>
            <a:r>
              <a:rPr lang="en-GB" altLang="en-US" smtClean="0">
                <a:solidFill>
                  <a:schemeClr val="accent2"/>
                </a:solidFill>
              </a:rPr>
              <a:t>	fclose($fileHandle); </a:t>
            </a:r>
          </a:p>
        </p:txBody>
      </p:sp>
      <p:sp>
        <p:nvSpPr>
          <p:cNvPr id="12902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11A0420-0090-45D6-BD33-4391B38065BC}" type="slidenum">
              <a:rPr lang="en-GB" altLang="en-US" sz="1800" smtClean="0">
                <a:solidFill>
                  <a:srgbClr val="FFFFFF"/>
                </a:solidFill>
                <a:latin typeface="Times New Roman" panose="02020603050405020304" pitchFamily="18" charset="0"/>
              </a:rPr>
              <a:pPr>
                <a:spcBef>
                  <a:spcPct val="0"/>
                </a:spcBef>
                <a:buClrTx/>
                <a:buFontTx/>
                <a:buNone/>
              </a:pPr>
              <a:t>70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8446ADDF-F844-BB41-B23B-8D340F838307}"/>
              </a:ext>
            </a:extLst>
          </p:cNvPr>
          <p:cNvSpPr>
            <a:spLocks noGrp="1" noChangeArrowheads="1"/>
          </p:cNvSpPr>
          <p:nvPr>
            <p:ph type="title"/>
          </p:nvPr>
        </p:nvSpPr>
        <p:spPr/>
        <p:txBody>
          <a:bodyPr/>
          <a:lstStyle/>
          <a:p>
            <a:pPr eaLnBrk="1" fontAlgn="auto" hangingPunct="1">
              <a:spcAft>
                <a:spcPts val="0"/>
              </a:spcAft>
              <a:defRPr/>
            </a:pPr>
            <a:r>
              <a:rPr lang="en-GB"/>
              <a:t>File Opening Modes</a:t>
            </a:r>
          </a:p>
        </p:txBody>
      </p:sp>
      <p:sp>
        <p:nvSpPr>
          <p:cNvPr id="131075" name="Rectangle 3"/>
          <p:cNvSpPr>
            <a:spLocks noGrp="1"/>
          </p:cNvSpPr>
          <p:nvPr>
            <p:ph idx="1"/>
          </p:nvPr>
        </p:nvSpPr>
        <p:spPr/>
        <p:txBody>
          <a:bodyPr>
            <a:normAutofit lnSpcReduction="10000"/>
          </a:bodyPr>
          <a:lstStyle/>
          <a:p>
            <a:pPr eaLnBrk="1" hangingPunct="1">
              <a:lnSpc>
                <a:spcPct val="90000"/>
              </a:lnSpc>
            </a:pPr>
            <a:r>
              <a:rPr lang="en-GB" altLang="en-US" sz="2400" smtClean="0"/>
              <a:t>PHP requires user to specify intentions when opening file. </a:t>
            </a:r>
          </a:p>
          <a:p>
            <a:pPr lvl="1" eaLnBrk="1" hangingPunct="1">
              <a:lnSpc>
                <a:spcPct val="90000"/>
              </a:lnSpc>
            </a:pPr>
            <a:r>
              <a:rPr lang="en-GB" altLang="en-US" b="1" smtClean="0">
                <a:solidFill>
                  <a:srgbClr val="FF3300"/>
                </a:solidFill>
              </a:rPr>
              <a:t>Read: ‘r’</a:t>
            </a:r>
            <a:r>
              <a:rPr lang="en-GB" altLang="en-US" b="1" smtClean="0"/>
              <a:t> </a:t>
            </a:r>
            <a:r>
              <a:rPr lang="en-GB" altLang="en-US" smtClean="0"/>
              <a:t>Open for read only. The file pointer begins at the front (start) of the file.</a:t>
            </a:r>
            <a:endParaRPr lang="en-GB" altLang="en-US" b="1" smtClean="0"/>
          </a:p>
          <a:p>
            <a:pPr lvl="1" eaLnBrk="1" hangingPunct="1">
              <a:lnSpc>
                <a:spcPct val="90000"/>
              </a:lnSpc>
            </a:pPr>
            <a:r>
              <a:rPr lang="en-GB" altLang="en-US" b="1" smtClean="0">
                <a:solidFill>
                  <a:srgbClr val="FF3300"/>
                </a:solidFill>
              </a:rPr>
              <a:t>Write: ‘w‘</a:t>
            </a:r>
            <a:r>
              <a:rPr lang="en-GB" altLang="en-US" b="1" smtClean="0"/>
              <a:t> </a:t>
            </a:r>
            <a:r>
              <a:rPr lang="en-GB" altLang="en-US" smtClean="0"/>
              <a:t>Open for write only. The data in the file is erased and writing begins at the </a:t>
            </a:r>
            <a:r>
              <a:rPr lang="en-GB" altLang="en-US" b="1" smtClean="0"/>
              <a:t>beginning</a:t>
            </a:r>
            <a:r>
              <a:rPr lang="en-GB" altLang="en-US" smtClean="0"/>
              <a:t> of the file. This is also called truncating a file. The file pointer begins at the start of the file.</a:t>
            </a:r>
          </a:p>
          <a:p>
            <a:pPr lvl="2" eaLnBrk="1" hangingPunct="1">
              <a:lnSpc>
                <a:spcPct val="90000"/>
              </a:lnSpc>
            </a:pPr>
            <a:r>
              <a:rPr lang="en-GB" altLang="en-US" b="1" smtClean="0"/>
              <a:t>write a new file, or overwrite an existing file </a:t>
            </a:r>
          </a:p>
          <a:p>
            <a:pPr lvl="1" eaLnBrk="1" hangingPunct="1">
              <a:lnSpc>
                <a:spcPct val="90000"/>
              </a:lnSpc>
            </a:pPr>
            <a:r>
              <a:rPr lang="en-GB" altLang="en-US" b="1" smtClean="0">
                <a:solidFill>
                  <a:srgbClr val="FF3300"/>
                </a:solidFill>
              </a:rPr>
              <a:t>Append: ‘a‘</a:t>
            </a:r>
            <a:r>
              <a:rPr lang="en-GB" altLang="en-US" b="1" smtClean="0"/>
              <a:t>  </a:t>
            </a:r>
            <a:r>
              <a:rPr lang="en-GB" altLang="en-US" smtClean="0"/>
              <a:t>Open for write only. The data in the file is preserved and writing begins at the end of the file. The file pointer begins at the end of the file.</a:t>
            </a:r>
          </a:p>
          <a:p>
            <a:pPr eaLnBrk="1" hangingPunct="1">
              <a:lnSpc>
                <a:spcPct val="90000"/>
              </a:lnSpc>
            </a:pPr>
            <a:r>
              <a:rPr lang="en-GB" altLang="en-US" sz="2400" smtClean="0"/>
              <a:t>Reading or writing functions begin at the location specified by the file pointer.</a:t>
            </a:r>
          </a:p>
        </p:txBody>
      </p:sp>
      <p:sp>
        <p:nvSpPr>
          <p:cNvPr id="13107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AE22B28-541C-44CE-BAB1-6F36DEB7A42C}" type="slidenum">
              <a:rPr lang="en-GB" altLang="en-US" sz="1800" smtClean="0">
                <a:solidFill>
                  <a:srgbClr val="FFFFFF"/>
                </a:solidFill>
                <a:latin typeface="Times New Roman" panose="02020603050405020304" pitchFamily="18" charset="0"/>
              </a:rPr>
              <a:pPr>
                <a:spcBef>
                  <a:spcPct val="0"/>
                </a:spcBef>
                <a:buClrTx/>
                <a:buFontTx/>
                <a:buNone/>
              </a:pPr>
              <a:t>71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DCBD54D-8F3A-E349-B8B0-062CE5D29148}"/>
              </a:ext>
            </a:extLst>
          </p:cNvPr>
          <p:cNvSpPr>
            <a:spLocks noGrp="1" noChangeArrowheads="1"/>
          </p:cNvSpPr>
          <p:nvPr>
            <p:ph type="title"/>
          </p:nvPr>
        </p:nvSpPr>
        <p:spPr/>
        <p:txBody>
          <a:bodyPr/>
          <a:lstStyle/>
          <a:p>
            <a:pPr eaLnBrk="1" fontAlgn="auto" hangingPunct="1">
              <a:spcAft>
                <a:spcPts val="0"/>
              </a:spcAft>
              <a:defRPr/>
            </a:pPr>
            <a:r>
              <a:rPr lang="en-GB"/>
              <a:t>File Opening Modes (ctd.)</a:t>
            </a:r>
          </a:p>
        </p:txBody>
      </p:sp>
      <p:sp>
        <p:nvSpPr>
          <p:cNvPr id="133123" name="Rectangle 3"/>
          <p:cNvSpPr>
            <a:spLocks noGrp="1"/>
          </p:cNvSpPr>
          <p:nvPr>
            <p:ph idx="1"/>
          </p:nvPr>
        </p:nvSpPr>
        <p:spPr/>
        <p:txBody>
          <a:bodyPr/>
          <a:lstStyle/>
          <a:p>
            <a:pPr eaLnBrk="1" hangingPunct="1">
              <a:lnSpc>
                <a:spcPct val="90000"/>
              </a:lnSpc>
            </a:pPr>
            <a:r>
              <a:rPr lang="en-GB" altLang="en-US" sz="2400" smtClean="0"/>
              <a:t>Opening a file such that reading and writing is allowable! </a:t>
            </a:r>
          </a:p>
          <a:p>
            <a:pPr lvl="1" eaLnBrk="1" hangingPunct="1">
              <a:lnSpc>
                <a:spcPct val="90000"/>
              </a:lnSpc>
            </a:pPr>
            <a:r>
              <a:rPr lang="en-GB" altLang="en-US" smtClean="0"/>
              <a:t>Place a plus sign "+" after the file mode character. </a:t>
            </a:r>
            <a:endParaRPr lang="en-GB" altLang="en-US" b="1" smtClean="0"/>
          </a:p>
          <a:p>
            <a:pPr eaLnBrk="1" hangingPunct="1">
              <a:lnSpc>
                <a:spcPct val="90000"/>
              </a:lnSpc>
            </a:pPr>
            <a:r>
              <a:rPr lang="en-GB" altLang="en-US" sz="2400" b="1" smtClean="0">
                <a:solidFill>
                  <a:srgbClr val="FF3300"/>
                </a:solidFill>
              </a:rPr>
              <a:t>Read/Write: 'r+'</a:t>
            </a:r>
            <a:endParaRPr lang="en-GB" altLang="en-US" sz="2400" smtClean="0">
              <a:solidFill>
                <a:srgbClr val="FF3300"/>
              </a:solidFill>
            </a:endParaRPr>
          </a:p>
          <a:p>
            <a:pPr lvl="1" eaLnBrk="1" hangingPunct="1">
              <a:lnSpc>
                <a:spcPct val="90000"/>
              </a:lnSpc>
            </a:pPr>
            <a:r>
              <a:rPr lang="en-GB" altLang="en-US" smtClean="0"/>
              <a:t>Opens a file so that it can be read from and written to. </a:t>
            </a:r>
          </a:p>
          <a:p>
            <a:pPr lvl="1" eaLnBrk="1" hangingPunct="1">
              <a:lnSpc>
                <a:spcPct val="90000"/>
              </a:lnSpc>
            </a:pPr>
            <a:r>
              <a:rPr lang="en-GB" altLang="en-US" smtClean="0"/>
              <a:t>The file pointer is at the beginning of the file.</a:t>
            </a:r>
            <a:endParaRPr lang="en-GB" altLang="en-US" b="1" smtClean="0"/>
          </a:p>
          <a:p>
            <a:pPr eaLnBrk="1" hangingPunct="1">
              <a:lnSpc>
                <a:spcPct val="90000"/>
              </a:lnSpc>
            </a:pPr>
            <a:r>
              <a:rPr lang="en-GB" altLang="en-US" sz="2400" b="1" smtClean="0">
                <a:solidFill>
                  <a:srgbClr val="FF3300"/>
                </a:solidFill>
              </a:rPr>
              <a:t>Write/Read: 'w+'</a:t>
            </a:r>
            <a:endParaRPr lang="en-GB" altLang="en-US" sz="2400" smtClean="0">
              <a:solidFill>
                <a:srgbClr val="FF3300"/>
              </a:solidFill>
            </a:endParaRPr>
          </a:p>
          <a:p>
            <a:pPr lvl="1" eaLnBrk="1" hangingPunct="1">
              <a:lnSpc>
                <a:spcPct val="90000"/>
              </a:lnSpc>
            </a:pPr>
            <a:r>
              <a:rPr lang="en-GB" altLang="en-US" smtClean="0"/>
              <a:t>the same as r+, </a:t>
            </a:r>
            <a:r>
              <a:rPr lang="en-GB" altLang="en-US" b="1" smtClean="0"/>
              <a:t>except</a:t>
            </a:r>
            <a:r>
              <a:rPr lang="en-GB" altLang="en-US" smtClean="0"/>
              <a:t> that it deletes all information in the file when the file is opened.</a:t>
            </a:r>
            <a:endParaRPr lang="en-GB" altLang="en-US" b="1" smtClean="0"/>
          </a:p>
          <a:p>
            <a:pPr eaLnBrk="1" hangingPunct="1">
              <a:lnSpc>
                <a:spcPct val="90000"/>
              </a:lnSpc>
            </a:pPr>
            <a:r>
              <a:rPr lang="en-GB" altLang="en-US" sz="2400" b="1" smtClean="0">
                <a:solidFill>
                  <a:srgbClr val="FF3300"/>
                </a:solidFill>
              </a:rPr>
              <a:t>Append: 'a+'</a:t>
            </a:r>
            <a:endParaRPr lang="en-GB" altLang="en-US" sz="2400" smtClean="0">
              <a:solidFill>
                <a:srgbClr val="FF3300"/>
              </a:solidFill>
            </a:endParaRPr>
          </a:p>
          <a:p>
            <a:pPr lvl="1" eaLnBrk="1" hangingPunct="1">
              <a:lnSpc>
                <a:spcPct val="90000"/>
              </a:lnSpc>
            </a:pPr>
            <a:r>
              <a:rPr lang="en-GB" altLang="en-US" smtClean="0"/>
              <a:t>the same as r+, </a:t>
            </a:r>
            <a:r>
              <a:rPr lang="en-GB" altLang="en-US" b="1" smtClean="0"/>
              <a:t>except</a:t>
            </a:r>
            <a:r>
              <a:rPr lang="en-GB" altLang="en-US" smtClean="0"/>
              <a:t> that the file pointer is at the end of the file.</a:t>
            </a:r>
          </a:p>
        </p:txBody>
      </p:sp>
      <p:sp>
        <p:nvSpPr>
          <p:cNvPr id="13312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F403D89-75E3-451F-BC3B-0C13157D746A}" type="slidenum">
              <a:rPr lang="en-GB" altLang="en-US" sz="1800" smtClean="0">
                <a:solidFill>
                  <a:srgbClr val="FFFFFF"/>
                </a:solidFill>
                <a:latin typeface="Times New Roman" panose="02020603050405020304" pitchFamily="18" charset="0"/>
              </a:rPr>
              <a:pPr>
                <a:spcBef>
                  <a:spcPct val="0"/>
                </a:spcBef>
                <a:buClrTx/>
                <a:buFontTx/>
                <a:buNone/>
              </a:pPr>
              <a:t>72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CA7ABA05-7738-6545-9AE1-51551868CC06}"/>
              </a:ext>
            </a:extLst>
          </p:cNvPr>
          <p:cNvSpPr>
            <a:spLocks noGrp="1" noChangeArrowheads="1"/>
          </p:cNvSpPr>
          <p:nvPr>
            <p:ph type="title"/>
          </p:nvPr>
        </p:nvSpPr>
        <p:spPr/>
        <p:txBody>
          <a:bodyPr/>
          <a:lstStyle/>
          <a:p>
            <a:pPr eaLnBrk="1" fontAlgn="auto" hangingPunct="1">
              <a:spcAft>
                <a:spcPts val="0"/>
              </a:spcAft>
              <a:defRPr/>
            </a:pPr>
            <a:r>
              <a:rPr lang="en-GB"/>
              <a:t>Close</a:t>
            </a:r>
          </a:p>
        </p:txBody>
      </p:sp>
      <p:sp>
        <p:nvSpPr>
          <p:cNvPr id="135171" name="Rectangle 3"/>
          <p:cNvSpPr>
            <a:spLocks noGrp="1"/>
          </p:cNvSpPr>
          <p:nvPr>
            <p:ph idx="1"/>
          </p:nvPr>
        </p:nvSpPr>
        <p:spPr/>
        <p:txBody>
          <a:bodyPr>
            <a:normAutofit lnSpcReduction="10000"/>
          </a:bodyPr>
          <a:lstStyle/>
          <a:p>
            <a:pPr eaLnBrk="1" hangingPunct="1"/>
            <a:r>
              <a:rPr lang="en-GB" altLang="en-US" sz="2800" smtClean="0"/>
              <a:t>The function </a:t>
            </a:r>
            <a:r>
              <a:rPr lang="en-GB" altLang="en-US" sz="2800" i="1" smtClean="0"/>
              <a:t>fclose</a:t>
            </a:r>
            <a:r>
              <a:rPr lang="en-GB" altLang="en-US" sz="2800" smtClean="0"/>
              <a:t> closes an opened file</a:t>
            </a:r>
          </a:p>
          <a:p>
            <a:pPr lvl="1" eaLnBrk="1" hangingPunct="1"/>
            <a:r>
              <a:rPr lang="en-GB" altLang="en-US" sz="2400" smtClean="0"/>
              <a:t>requires the file handle that we want to close down.</a:t>
            </a:r>
          </a:p>
          <a:p>
            <a:pPr eaLnBrk="1" hangingPunct="1"/>
            <a:r>
              <a:rPr lang="en-GB" altLang="en-US" sz="2800" smtClean="0"/>
              <a:t>After a file has been closed down with </a:t>
            </a:r>
            <a:r>
              <a:rPr lang="en-GB" altLang="en-US" sz="2800" i="1" smtClean="0"/>
              <a:t>fclose</a:t>
            </a:r>
            <a:r>
              <a:rPr lang="en-GB" altLang="en-US" sz="2800" smtClean="0"/>
              <a:t> it is impossible to </a:t>
            </a:r>
          </a:p>
          <a:p>
            <a:pPr lvl="1" eaLnBrk="1" hangingPunct="1"/>
            <a:r>
              <a:rPr lang="en-GB" altLang="en-US" sz="2400" smtClean="0"/>
              <a:t>read, </a:t>
            </a:r>
          </a:p>
          <a:p>
            <a:pPr lvl="1" eaLnBrk="1" hangingPunct="1"/>
            <a:r>
              <a:rPr lang="en-GB" altLang="en-US" sz="2400" smtClean="0"/>
              <a:t>write or </a:t>
            </a:r>
          </a:p>
          <a:p>
            <a:pPr lvl="1" eaLnBrk="1" hangingPunct="1"/>
            <a:r>
              <a:rPr lang="en-GB" altLang="en-US" sz="2400" smtClean="0"/>
              <a:t>append to that file </a:t>
            </a:r>
          </a:p>
          <a:p>
            <a:pPr lvl="1" eaLnBrk="1" hangingPunct="1">
              <a:buFontTx/>
              <a:buNone/>
            </a:pPr>
            <a:r>
              <a:rPr lang="en-GB" altLang="en-US" sz="2400" smtClean="0"/>
              <a:t>unless it is once more opened up with the </a:t>
            </a:r>
            <a:r>
              <a:rPr lang="en-GB" altLang="en-US" sz="2400" i="1" smtClean="0"/>
              <a:t>fopen</a:t>
            </a:r>
            <a:r>
              <a:rPr lang="en-GB" altLang="en-US" sz="2400" smtClean="0"/>
              <a:t> function. </a:t>
            </a:r>
          </a:p>
        </p:txBody>
      </p:sp>
      <p:sp>
        <p:nvSpPr>
          <p:cNvPr id="13517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9D1530C-9D9A-4CE8-A776-B89B0A169F1B}" type="slidenum">
              <a:rPr lang="en-GB" altLang="en-US" sz="1800" smtClean="0">
                <a:solidFill>
                  <a:srgbClr val="FFFFFF"/>
                </a:solidFill>
                <a:latin typeface="Times New Roman" panose="02020603050405020304" pitchFamily="18" charset="0"/>
              </a:rPr>
              <a:pPr>
                <a:spcBef>
                  <a:spcPct val="0"/>
                </a:spcBef>
                <a:buClrTx/>
                <a:buFontTx/>
                <a:buNone/>
              </a:pPr>
              <a:t>73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81CED68-5EBB-7148-8338-056DDB81CC5D}"/>
              </a:ext>
            </a:extLst>
          </p:cNvPr>
          <p:cNvSpPr>
            <a:spLocks noGrp="1" noChangeArrowheads="1"/>
          </p:cNvSpPr>
          <p:nvPr>
            <p:ph type="title"/>
          </p:nvPr>
        </p:nvSpPr>
        <p:spPr/>
        <p:txBody>
          <a:bodyPr/>
          <a:lstStyle/>
          <a:p>
            <a:pPr eaLnBrk="1" fontAlgn="auto" hangingPunct="1">
              <a:spcAft>
                <a:spcPts val="0"/>
              </a:spcAft>
              <a:defRPr/>
            </a:pPr>
            <a:r>
              <a:rPr lang="en-GB"/>
              <a:t>Write </a:t>
            </a:r>
          </a:p>
        </p:txBody>
      </p:sp>
      <p:sp>
        <p:nvSpPr>
          <p:cNvPr id="137219" name="Rectangle 3"/>
          <p:cNvSpPr>
            <a:spLocks noGrp="1"/>
          </p:cNvSpPr>
          <p:nvPr>
            <p:ph idx="1"/>
          </p:nvPr>
        </p:nvSpPr>
        <p:spPr>
          <a:xfrm>
            <a:off x="685800" y="1981200"/>
            <a:ext cx="7772400" cy="4543425"/>
          </a:xfrm>
        </p:spPr>
        <p:txBody>
          <a:bodyPr>
            <a:normAutofit lnSpcReduction="10000"/>
          </a:bodyPr>
          <a:lstStyle/>
          <a:p>
            <a:pPr eaLnBrk="1" hangingPunct="1">
              <a:lnSpc>
                <a:spcPct val="80000"/>
              </a:lnSpc>
            </a:pPr>
            <a:r>
              <a:rPr lang="en-GB" altLang="en-US" sz="2000" smtClean="0"/>
              <a:t>The </a:t>
            </a:r>
            <a:r>
              <a:rPr lang="en-GB" altLang="en-US" sz="2000" i="1" smtClean="0"/>
              <a:t>fwrite</a:t>
            </a:r>
            <a:r>
              <a:rPr lang="en-GB" altLang="en-US" sz="2000" smtClean="0"/>
              <a:t> function allows data to be written to any type of file. It takes these parameter	</a:t>
            </a:r>
          </a:p>
          <a:p>
            <a:pPr lvl="1" eaLnBrk="1" hangingPunct="1">
              <a:lnSpc>
                <a:spcPct val="80000"/>
              </a:lnSpc>
            </a:pPr>
            <a:r>
              <a:rPr lang="en-GB" altLang="en-US" sz="1800" smtClean="0"/>
              <a:t>1st is the file handle </a:t>
            </a:r>
          </a:p>
          <a:p>
            <a:pPr lvl="1" eaLnBrk="1" hangingPunct="1">
              <a:lnSpc>
                <a:spcPct val="80000"/>
              </a:lnSpc>
            </a:pPr>
            <a:r>
              <a:rPr lang="en-GB" altLang="en-US" sz="1800" smtClean="0"/>
              <a:t>2nd is the string of data that is to be written. </a:t>
            </a:r>
          </a:p>
          <a:p>
            <a:pPr eaLnBrk="1" hangingPunct="1">
              <a:lnSpc>
                <a:spcPct val="80000"/>
              </a:lnSpc>
            </a:pPr>
            <a:r>
              <a:rPr lang="en-GB" altLang="en-US" sz="2000" smtClean="0"/>
              <a:t>Below we are writing a couple of names into our test file </a:t>
            </a:r>
            <a:r>
              <a:rPr lang="en-GB" altLang="en-US" sz="2000" i="1" smtClean="0"/>
              <a:t>testFile.txt</a:t>
            </a:r>
            <a:r>
              <a:rPr lang="en-GB" altLang="en-US" sz="2000" smtClean="0"/>
              <a:t> and separating them with a carriage return.</a:t>
            </a:r>
          </a:p>
          <a:p>
            <a:pPr lvl="1" eaLnBrk="1" hangingPunct="1">
              <a:lnSpc>
                <a:spcPct val="80000"/>
              </a:lnSpc>
              <a:buFontTx/>
              <a:buNone/>
            </a:pPr>
            <a:endParaRPr lang="en-GB" altLang="en-US" sz="1800" smtClean="0"/>
          </a:p>
          <a:p>
            <a:pPr lvl="1" eaLnBrk="1" hangingPunct="1">
              <a:lnSpc>
                <a:spcPct val="80000"/>
              </a:lnSpc>
              <a:buFontTx/>
              <a:buNone/>
            </a:pPr>
            <a:r>
              <a:rPr lang="en-GB" altLang="en-US" sz="1800" smtClean="0"/>
              <a:t>Example:</a:t>
            </a:r>
          </a:p>
          <a:p>
            <a:pPr lvl="1" eaLnBrk="1" hangingPunct="1">
              <a:lnSpc>
                <a:spcPct val="80000"/>
              </a:lnSpc>
              <a:buFontTx/>
              <a:buNone/>
            </a:pPr>
            <a:r>
              <a:rPr lang="en-GB" altLang="en-US" sz="1600" smtClean="0">
                <a:solidFill>
                  <a:schemeClr val="accent2"/>
                </a:solidFill>
              </a:rPr>
              <a:t>		$fileName = “myFile.txt";</a:t>
            </a:r>
            <a:br>
              <a:rPr lang="en-GB" altLang="en-US" sz="1600" smtClean="0">
                <a:solidFill>
                  <a:schemeClr val="accent2"/>
                </a:solidFill>
              </a:rPr>
            </a:br>
            <a:r>
              <a:rPr lang="en-GB" altLang="en-US" sz="1600" smtClean="0">
                <a:solidFill>
                  <a:schemeClr val="accent2"/>
                </a:solidFill>
              </a:rPr>
              <a:t>	$fileHandle = fopen($fileName, 'w') or die("can't open file");</a:t>
            </a:r>
          </a:p>
          <a:p>
            <a:pPr lvl="1" eaLnBrk="1" hangingPunct="1">
              <a:lnSpc>
                <a:spcPct val="80000"/>
              </a:lnSpc>
              <a:buFontTx/>
              <a:buNone/>
            </a:pPr>
            <a:r>
              <a:rPr lang="en-GB" altLang="en-US" sz="1600" smtClean="0">
                <a:solidFill>
                  <a:schemeClr val="accent2"/>
                </a:solidFill>
              </a:rPr>
              <a:t>	</a:t>
            </a:r>
          </a:p>
          <a:p>
            <a:pPr lvl="1" eaLnBrk="1" hangingPunct="1">
              <a:lnSpc>
                <a:spcPct val="80000"/>
              </a:lnSpc>
              <a:buFontTx/>
              <a:buNone/>
            </a:pPr>
            <a:r>
              <a:rPr lang="en-GB" altLang="en-US" sz="1600" smtClean="0">
                <a:solidFill>
                  <a:schemeClr val="accent2"/>
                </a:solidFill>
              </a:rPr>
              <a:t>		$msg = “Students are hardworking\n";</a:t>
            </a:r>
            <a:br>
              <a:rPr lang="en-GB" altLang="en-US" sz="1600" smtClean="0">
                <a:solidFill>
                  <a:schemeClr val="accent2"/>
                </a:solidFill>
              </a:rPr>
            </a:br>
            <a:r>
              <a:rPr lang="en-GB" altLang="en-US" sz="1600" smtClean="0">
                <a:solidFill>
                  <a:schemeClr val="accent2"/>
                </a:solidFill>
              </a:rPr>
              <a:t>	fwrite($fileHandle, $msg);</a:t>
            </a:r>
            <a:br>
              <a:rPr lang="en-GB" altLang="en-US" sz="1600" smtClean="0">
                <a:solidFill>
                  <a:schemeClr val="accent2"/>
                </a:solidFill>
              </a:rPr>
            </a:br>
            <a:r>
              <a:rPr lang="en-GB" altLang="en-US" sz="1600" smtClean="0">
                <a:solidFill>
                  <a:schemeClr val="accent2"/>
                </a:solidFill>
              </a:rPr>
              <a:t/>
            </a:r>
            <a:br>
              <a:rPr lang="en-GB" altLang="en-US" sz="1600" smtClean="0">
                <a:solidFill>
                  <a:schemeClr val="accent2"/>
                </a:solidFill>
              </a:rPr>
            </a:br>
            <a:r>
              <a:rPr lang="en-GB" altLang="en-US" sz="1600" smtClean="0">
                <a:solidFill>
                  <a:schemeClr val="accent2"/>
                </a:solidFill>
              </a:rPr>
              <a:t>	$msg = “But Computer Science is challenging … \n";</a:t>
            </a:r>
            <a:br>
              <a:rPr lang="en-GB" altLang="en-US" sz="1600" smtClean="0">
                <a:solidFill>
                  <a:schemeClr val="accent2"/>
                </a:solidFill>
              </a:rPr>
            </a:br>
            <a:r>
              <a:rPr lang="en-GB" altLang="en-US" sz="1600" smtClean="0">
                <a:solidFill>
                  <a:schemeClr val="accent2"/>
                </a:solidFill>
              </a:rPr>
              <a:t>	fwrite($fileHandle, $msg);</a:t>
            </a:r>
          </a:p>
          <a:p>
            <a:pPr lvl="1" eaLnBrk="1" hangingPunct="1">
              <a:lnSpc>
                <a:spcPct val="80000"/>
              </a:lnSpc>
              <a:buFontTx/>
              <a:buNone/>
            </a:pPr>
            <a:r>
              <a:rPr lang="en-GB" altLang="en-US" sz="1600" smtClean="0">
                <a:solidFill>
                  <a:schemeClr val="accent2"/>
                </a:solidFill>
              </a:rPr>
              <a:t/>
            </a:r>
            <a:br>
              <a:rPr lang="en-GB" altLang="en-US" sz="1600" smtClean="0">
                <a:solidFill>
                  <a:schemeClr val="accent2"/>
                </a:solidFill>
              </a:rPr>
            </a:br>
            <a:r>
              <a:rPr lang="en-GB" altLang="en-US" sz="1600" smtClean="0">
                <a:solidFill>
                  <a:schemeClr val="accent2"/>
                </a:solidFill>
              </a:rPr>
              <a:t>	fclose($fileHandle); </a:t>
            </a:r>
          </a:p>
        </p:txBody>
      </p:sp>
      <p:sp>
        <p:nvSpPr>
          <p:cNvPr id="13722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E5288D7-366A-4F92-9B52-119BDF704EE3}" type="slidenum">
              <a:rPr lang="en-GB" altLang="en-US" sz="1800" smtClean="0">
                <a:solidFill>
                  <a:srgbClr val="FFFFFF"/>
                </a:solidFill>
                <a:latin typeface="Times New Roman" panose="02020603050405020304" pitchFamily="18" charset="0"/>
              </a:rPr>
              <a:pPr>
                <a:spcBef>
                  <a:spcPct val="0"/>
                </a:spcBef>
                <a:buClrTx/>
                <a:buFontTx/>
                <a:buNone/>
              </a:pPr>
              <a:t>74</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AE73BAFE-6D05-5D45-A722-4F9E2A8A3047}"/>
              </a:ext>
            </a:extLst>
          </p:cNvPr>
          <p:cNvSpPr>
            <a:spLocks noGrp="1" noChangeArrowheads="1"/>
          </p:cNvSpPr>
          <p:nvPr>
            <p:ph type="title"/>
          </p:nvPr>
        </p:nvSpPr>
        <p:spPr/>
        <p:txBody>
          <a:bodyPr/>
          <a:lstStyle/>
          <a:p>
            <a:pPr eaLnBrk="1" fontAlgn="auto" hangingPunct="1">
              <a:spcAft>
                <a:spcPts val="0"/>
              </a:spcAft>
              <a:defRPr/>
            </a:pPr>
            <a:r>
              <a:rPr lang="en-GB"/>
              <a:t>Read </a:t>
            </a:r>
          </a:p>
        </p:txBody>
      </p:sp>
      <p:sp>
        <p:nvSpPr>
          <p:cNvPr id="139267" name="Rectangle 3"/>
          <p:cNvSpPr>
            <a:spLocks noGrp="1"/>
          </p:cNvSpPr>
          <p:nvPr>
            <p:ph idx="1"/>
          </p:nvPr>
        </p:nvSpPr>
        <p:spPr/>
        <p:txBody>
          <a:bodyPr/>
          <a:lstStyle/>
          <a:p>
            <a:pPr eaLnBrk="1" hangingPunct="1">
              <a:lnSpc>
                <a:spcPct val="80000"/>
              </a:lnSpc>
            </a:pPr>
            <a:r>
              <a:rPr lang="en-GB" altLang="en-US" sz="2000" smtClean="0"/>
              <a:t>The </a:t>
            </a:r>
            <a:r>
              <a:rPr lang="en-GB" altLang="en-US" sz="2000" i="1" smtClean="0"/>
              <a:t>fread</a:t>
            </a:r>
            <a:r>
              <a:rPr lang="en-GB" altLang="en-US" sz="2000" smtClean="0"/>
              <a:t> function is used to read from files Parameters are:</a:t>
            </a:r>
          </a:p>
          <a:p>
            <a:pPr lvl="1" eaLnBrk="1" hangingPunct="1">
              <a:lnSpc>
                <a:spcPct val="80000"/>
              </a:lnSpc>
            </a:pPr>
            <a:r>
              <a:rPr lang="en-GB" altLang="en-US" sz="1800" smtClean="0"/>
              <a:t>a file handle</a:t>
            </a:r>
          </a:p>
          <a:p>
            <a:pPr lvl="1" eaLnBrk="1" hangingPunct="1">
              <a:lnSpc>
                <a:spcPct val="80000"/>
              </a:lnSpc>
            </a:pPr>
            <a:r>
              <a:rPr lang="en-GB" altLang="en-US" sz="1800" smtClean="0"/>
              <a:t>an integral number of bytes to read. </a:t>
            </a:r>
          </a:p>
          <a:p>
            <a:pPr lvl="1" eaLnBrk="1" hangingPunct="1">
              <a:lnSpc>
                <a:spcPct val="80000"/>
              </a:lnSpc>
              <a:buFontTx/>
              <a:buNone/>
            </a:pPr>
            <a:endParaRPr lang="en-GB" altLang="en-US" sz="1800" smtClean="0"/>
          </a:p>
          <a:p>
            <a:pPr lvl="1" eaLnBrk="1" hangingPunct="1">
              <a:lnSpc>
                <a:spcPct val="80000"/>
              </a:lnSpc>
              <a:buFontTx/>
              <a:buNone/>
            </a:pPr>
            <a:r>
              <a:rPr lang="en-GB" altLang="en-US" sz="1800" smtClean="0"/>
              <a:t>Example:</a:t>
            </a:r>
          </a:p>
          <a:p>
            <a:pPr lvl="1" eaLnBrk="1" hangingPunct="1">
              <a:lnSpc>
                <a:spcPct val="80000"/>
              </a:lnSpc>
              <a:buFontTx/>
              <a:buNone/>
            </a:pPr>
            <a:r>
              <a:rPr lang="en-GB" altLang="en-US" sz="1600" smtClean="0">
                <a:solidFill>
                  <a:schemeClr val="accent2"/>
                </a:solidFill>
              </a:rPr>
              <a:t>		$fileName = “myFile.txt";</a:t>
            </a:r>
            <a:br>
              <a:rPr lang="en-GB" altLang="en-US" sz="1600" smtClean="0">
                <a:solidFill>
                  <a:schemeClr val="accent2"/>
                </a:solidFill>
              </a:rPr>
            </a:br>
            <a:r>
              <a:rPr lang="en-GB" altLang="en-US" sz="1600" smtClean="0">
                <a:solidFill>
                  <a:schemeClr val="accent2"/>
                </a:solidFill>
              </a:rPr>
              <a:t>	$fileHandle = fopen($fileName, ‘w') or die("can't open file");</a:t>
            </a:r>
          </a:p>
          <a:p>
            <a:pPr lvl="1" eaLnBrk="1" hangingPunct="1">
              <a:lnSpc>
                <a:spcPct val="80000"/>
              </a:lnSpc>
              <a:buFontTx/>
              <a:buNone/>
            </a:pPr>
            <a:r>
              <a:rPr lang="en-GB" altLang="en-US" sz="1600" smtClean="0">
                <a:solidFill>
                  <a:schemeClr val="accent2"/>
                </a:solidFill>
              </a:rPr>
              <a:t>		$msg = “Students are hardworking\n";</a:t>
            </a:r>
            <a:br>
              <a:rPr lang="en-GB" altLang="en-US" sz="1600" smtClean="0">
                <a:solidFill>
                  <a:schemeClr val="accent2"/>
                </a:solidFill>
              </a:rPr>
            </a:br>
            <a:r>
              <a:rPr lang="en-GB" altLang="en-US" sz="1600" smtClean="0">
                <a:solidFill>
                  <a:schemeClr val="accent2"/>
                </a:solidFill>
              </a:rPr>
              <a:t>	fwrite($fileHandle, $msg);</a:t>
            </a:r>
            <a:br>
              <a:rPr lang="en-GB" altLang="en-US" sz="1600" smtClean="0">
                <a:solidFill>
                  <a:schemeClr val="accent2"/>
                </a:solidFill>
              </a:rPr>
            </a:br>
            <a:r>
              <a:rPr lang="en-GB" altLang="en-US" sz="1600" smtClean="0">
                <a:solidFill>
                  <a:schemeClr val="accent2"/>
                </a:solidFill>
              </a:rPr>
              <a:t>	fclose($fileHandle); </a:t>
            </a:r>
          </a:p>
          <a:p>
            <a:pPr lvl="1" eaLnBrk="1" hangingPunct="1">
              <a:lnSpc>
                <a:spcPct val="80000"/>
              </a:lnSpc>
              <a:buFontTx/>
              <a:buNone/>
            </a:pPr>
            <a:endParaRPr lang="en-GB" altLang="en-US" sz="1600" smtClean="0">
              <a:solidFill>
                <a:schemeClr val="accent2"/>
              </a:solidFill>
            </a:endParaRPr>
          </a:p>
          <a:p>
            <a:pPr lvl="1" eaLnBrk="1" hangingPunct="1">
              <a:lnSpc>
                <a:spcPct val="80000"/>
              </a:lnSpc>
              <a:buFontTx/>
              <a:buNone/>
            </a:pPr>
            <a:r>
              <a:rPr lang="en-GB" altLang="en-US" sz="1600" smtClean="0">
                <a:solidFill>
                  <a:schemeClr val="accent2"/>
                </a:solidFill>
              </a:rPr>
              <a:t>		$fileHandle = fopen($fileName, ‘r'); </a:t>
            </a:r>
          </a:p>
          <a:p>
            <a:pPr lvl="1" eaLnBrk="1" hangingPunct="1">
              <a:lnSpc>
                <a:spcPct val="80000"/>
              </a:lnSpc>
              <a:buFontTx/>
              <a:buNone/>
            </a:pPr>
            <a:r>
              <a:rPr lang="en-GB" altLang="en-US" sz="1600" smtClean="0">
                <a:solidFill>
                  <a:schemeClr val="accent2"/>
                </a:solidFill>
              </a:rPr>
              <a:t>		$msg = fread($fileHandle, 24);</a:t>
            </a:r>
          </a:p>
          <a:p>
            <a:pPr lvl="1" eaLnBrk="1" hangingPunct="1">
              <a:lnSpc>
                <a:spcPct val="80000"/>
              </a:lnSpc>
              <a:buFontTx/>
              <a:buNone/>
            </a:pPr>
            <a:r>
              <a:rPr lang="en-GB" altLang="en-US" sz="1600" smtClean="0">
                <a:solidFill>
                  <a:schemeClr val="accent2"/>
                </a:solidFill>
              </a:rPr>
              <a:t>		fclose($fileHandle); </a:t>
            </a:r>
          </a:p>
          <a:p>
            <a:pPr lvl="1" eaLnBrk="1" hangingPunct="1">
              <a:lnSpc>
                <a:spcPct val="80000"/>
              </a:lnSpc>
              <a:buFontTx/>
              <a:buNone/>
            </a:pPr>
            <a:r>
              <a:rPr lang="en-GB" altLang="en-US" sz="1600" smtClean="0">
                <a:solidFill>
                  <a:schemeClr val="accent2"/>
                </a:solidFill>
              </a:rPr>
              <a:t>		echo $msg;</a:t>
            </a:r>
          </a:p>
        </p:txBody>
      </p:sp>
      <p:sp>
        <p:nvSpPr>
          <p:cNvPr id="13926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8622CF0-7343-4CF0-B99B-54A2CC3DC1F8}" type="slidenum">
              <a:rPr lang="en-GB" altLang="en-US" sz="1800" smtClean="0">
                <a:solidFill>
                  <a:srgbClr val="FFFFFF"/>
                </a:solidFill>
                <a:latin typeface="Times New Roman" panose="02020603050405020304" pitchFamily="18" charset="0"/>
              </a:rPr>
              <a:pPr>
                <a:spcBef>
                  <a:spcPct val="0"/>
                </a:spcBef>
                <a:buClrTx/>
                <a:buFontTx/>
                <a:buNone/>
              </a:pPr>
              <a:t>75</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927E03AB-9037-BB4F-8B47-1097BBA3185A}"/>
              </a:ext>
            </a:extLst>
          </p:cNvPr>
          <p:cNvSpPr>
            <a:spLocks noGrp="1" noChangeArrowheads="1"/>
          </p:cNvSpPr>
          <p:nvPr>
            <p:ph type="title"/>
          </p:nvPr>
        </p:nvSpPr>
        <p:spPr/>
        <p:txBody>
          <a:bodyPr/>
          <a:lstStyle/>
          <a:p>
            <a:pPr eaLnBrk="1" fontAlgn="auto" hangingPunct="1">
              <a:spcAft>
                <a:spcPts val="0"/>
              </a:spcAft>
              <a:defRPr/>
            </a:pPr>
            <a:r>
              <a:rPr lang="sv-SE"/>
              <a:t>Read: </a:t>
            </a:r>
            <a:r>
              <a:rPr lang="sv-SE" i="1"/>
              <a:t>gets</a:t>
            </a:r>
            <a:r>
              <a:rPr lang="sv-SE"/>
              <a:t> Function</a:t>
            </a:r>
          </a:p>
        </p:txBody>
      </p:sp>
      <p:sp>
        <p:nvSpPr>
          <p:cNvPr id="141315" name="Rectangle 3"/>
          <p:cNvSpPr>
            <a:spLocks noGrp="1"/>
          </p:cNvSpPr>
          <p:nvPr>
            <p:ph idx="1"/>
          </p:nvPr>
        </p:nvSpPr>
        <p:spPr/>
        <p:txBody>
          <a:bodyPr>
            <a:normAutofit lnSpcReduction="10000"/>
          </a:bodyPr>
          <a:lstStyle/>
          <a:p>
            <a:pPr eaLnBrk="1" hangingPunct="1">
              <a:lnSpc>
                <a:spcPct val="90000"/>
              </a:lnSpc>
              <a:buFontTx/>
              <a:buNone/>
            </a:pPr>
            <a:r>
              <a:rPr lang="en-GB" altLang="en-US" sz="2800" i="1" smtClean="0"/>
              <a:t>	</a:t>
            </a:r>
            <a:r>
              <a:rPr lang="en-GB" altLang="en-US" sz="2800" b="1" i="1" smtClean="0">
                <a:solidFill>
                  <a:srgbClr val="FF3300"/>
                </a:solidFill>
              </a:rPr>
              <a:t>gets</a:t>
            </a:r>
            <a:r>
              <a:rPr lang="en-GB" altLang="en-US" sz="2800" b="1" i="1" smtClean="0"/>
              <a:t> </a:t>
            </a:r>
            <a:r>
              <a:rPr lang="en-GB" altLang="en-US" sz="2800" smtClean="0"/>
              <a:t>read a line of data at a time from a file </a:t>
            </a:r>
          </a:p>
          <a:p>
            <a:pPr lvl="1" eaLnBrk="1" hangingPunct="1">
              <a:lnSpc>
                <a:spcPct val="90000"/>
              </a:lnSpc>
            </a:pPr>
            <a:r>
              <a:rPr lang="en-GB" altLang="en-US" sz="2400" smtClean="0"/>
              <a:t>If data is separated with new lines then you could read in one segment of data at a time with the </a:t>
            </a:r>
            <a:r>
              <a:rPr lang="en-GB" altLang="en-US" sz="2400" i="1" smtClean="0"/>
              <a:t>gets</a:t>
            </a:r>
            <a:r>
              <a:rPr lang="en-GB" altLang="en-US" sz="2400" smtClean="0"/>
              <a:t> function. </a:t>
            </a:r>
          </a:p>
          <a:p>
            <a:pPr lvl="1" eaLnBrk="1" hangingPunct="1">
              <a:lnSpc>
                <a:spcPct val="90000"/>
              </a:lnSpc>
            </a:pPr>
            <a:r>
              <a:rPr lang="en-GB" altLang="en-US" sz="2400" smtClean="0"/>
              <a:t>The </a:t>
            </a:r>
            <a:r>
              <a:rPr lang="en-GB" altLang="en-US" sz="2400" i="1" smtClean="0">
                <a:solidFill>
                  <a:srgbClr val="FF3300"/>
                </a:solidFill>
              </a:rPr>
              <a:t>fgets</a:t>
            </a:r>
            <a:r>
              <a:rPr lang="en-GB" altLang="en-US" sz="2400" smtClean="0"/>
              <a:t> function searches for the first occurrence of "\n“, the newline character</a:t>
            </a:r>
          </a:p>
          <a:p>
            <a:pPr lvl="1" eaLnBrk="1" hangingPunct="1">
              <a:lnSpc>
                <a:spcPct val="90000"/>
              </a:lnSpc>
              <a:buFontTx/>
              <a:buNone/>
            </a:pPr>
            <a:r>
              <a:rPr lang="en-GB" altLang="en-US" sz="2400" smtClean="0"/>
              <a:t>Example:</a:t>
            </a:r>
          </a:p>
          <a:p>
            <a:pPr lvl="1" eaLnBrk="1" hangingPunct="1">
              <a:lnSpc>
                <a:spcPct val="90000"/>
              </a:lnSpc>
              <a:buFontTx/>
              <a:buNone/>
            </a:pPr>
            <a:r>
              <a:rPr lang="en-GB" altLang="en-US" smtClean="0">
                <a:solidFill>
                  <a:schemeClr val="accent2"/>
                </a:solidFill>
              </a:rPr>
              <a:t>		$fileName = “myFile.txt";</a:t>
            </a:r>
            <a:br>
              <a:rPr lang="en-GB" altLang="en-US" smtClean="0">
                <a:solidFill>
                  <a:schemeClr val="accent2"/>
                </a:solidFill>
              </a:rPr>
            </a:br>
            <a:r>
              <a:rPr lang="en-GB" altLang="en-US" smtClean="0">
                <a:solidFill>
                  <a:schemeClr val="accent2"/>
                </a:solidFill>
              </a:rPr>
              <a:t>	$fileHandle = fopen($fileName, ‘r'); </a:t>
            </a:r>
          </a:p>
          <a:p>
            <a:pPr lvl="1" eaLnBrk="1" hangingPunct="1">
              <a:lnSpc>
                <a:spcPct val="90000"/>
              </a:lnSpc>
              <a:buFontTx/>
              <a:buNone/>
            </a:pPr>
            <a:r>
              <a:rPr lang="en-GB" altLang="en-US" smtClean="0">
                <a:solidFill>
                  <a:schemeClr val="accent2"/>
                </a:solidFill>
              </a:rPr>
              <a:t>		$msg = fgets($fileHandle);</a:t>
            </a:r>
          </a:p>
          <a:p>
            <a:pPr lvl="1" eaLnBrk="1" hangingPunct="1">
              <a:lnSpc>
                <a:spcPct val="90000"/>
              </a:lnSpc>
              <a:buFontTx/>
              <a:buNone/>
            </a:pPr>
            <a:r>
              <a:rPr lang="en-GB" altLang="en-US" smtClean="0">
                <a:solidFill>
                  <a:schemeClr val="accent2"/>
                </a:solidFill>
              </a:rPr>
              <a:t>		fclose($fileHandle); </a:t>
            </a:r>
          </a:p>
          <a:p>
            <a:pPr lvl="1" eaLnBrk="1" hangingPunct="1">
              <a:lnSpc>
                <a:spcPct val="90000"/>
              </a:lnSpc>
              <a:buFontTx/>
              <a:buNone/>
            </a:pPr>
            <a:r>
              <a:rPr lang="en-GB" altLang="en-US" smtClean="0">
                <a:solidFill>
                  <a:schemeClr val="accent2"/>
                </a:solidFill>
              </a:rPr>
              <a:t>		echo $msg;</a:t>
            </a:r>
            <a:endParaRPr lang="en-GB" altLang="en-US" sz="2400" smtClean="0"/>
          </a:p>
        </p:txBody>
      </p:sp>
      <p:sp>
        <p:nvSpPr>
          <p:cNvPr id="14131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C033B78F-9703-4B1A-8192-A2E6EEE6EB5B}" type="slidenum">
              <a:rPr lang="en-GB" altLang="en-US" sz="1800" smtClean="0">
                <a:solidFill>
                  <a:srgbClr val="FFFFFF"/>
                </a:solidFill>
                <a:latin typeface="Times New Roman" panose="02020603050405020304" pitchFamily="18" charset="0"/>
              </a:rPr>
              <a:pPr>
                <a:spcBef>
                  <a:spcPct val="0"/>
                </a:spcBef>
                <a:buClrTx/>
                <a:buFontTx/>
                <a:buNone/>
              </a:pPr>
              <a:t>76</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3BC22DA-802D-7D46-9B98-61381ED2FB34}"/>
              </a:ext>
            </a:extLst>
          </p:cNvPr>
          <p:cNvSpPr>
            <a:spLocks noGrp="1" noChangeArrowheads="1"/>
          </p:cNvSpPr>
          <p:nvPr>
            <p:ph type="title"/>
          </p:nvPr>
        </p:nvSpPr>
        <p:spPr/>
        <p:txBody>
          <a:bodyPr/>
          <a:lstStyle/>
          <a:p>
            <a:pPr eaLnBrk="1" fontAlgn="auto" hangingPunct="1">
              <a:spcAft>
                <a:spcPts val="0"/>
              </a:spcAft>
              <a:defRPr/>
            </a:pPr>
            <a:r>
              <a:rPr lang="en-GB"/>
              <a:t>Read</a:t>
            </a:r>
          </a:p>
        </p:txBody>
      </p:sp>
      <p:sp>
        <p:nvSpPr>
          <p:cNvPr id="143363" name="Rectangle 3"/>
          <p:cNvSpPr>
            <a:spLocks noGrp="1"/>
          </p:cNvSpPr>
          <p:nvPr>
            <p:ph idx="1"/>
          </p:nvPr>
        </p:nvSpPr>
        <p:spPr/>
        <p:txBody>
          <a:bodyPr/>
          <a:lstStyle/>
          <a:p>
            <a:pPr eaLnBrk="1" hangingPunct="1">
              <a:buFontTx/>
              <a:buNone/>
            </a:pPr>
            <a:r>
              <a:rPr lang="en-GB" altLang="en-US" smtClean="0"/>
              <a:t>	This code reads the whole file</a:t>
            </a:r>
          </a:p>
          <a:p>
            <a:pPr lvl="1" eaLnBrk="1" hangingPunct="1">
              <a:buFontTx/>
              <a:buNone/>
            </a:pPr>
            <a:r>
              <a:rPr lang="en-GB" altLang="en-US" smtClean="0"/>
              <a:t>Example:</a:t>
            </a:r>
          </a:p>
          <a:p>
            <a:pPr lvl="1" eaLnBrk="1" hangingPunct="1">
              <a:buFontTx/>
              <a:buNone/>
            </a:pPr>
            <a:r>
              <a:rPr lang="en-GB" altLang="en-US" sz="2400" smtClean="0">
                <a:solidFill>
                  <a:schemeClr val="accent2"/>
                </a:solidFill>
              </a:rPr>
              <a:t>		$fileName = “myFile.txt";</a:t>
            </a:r>
            <a:br>
              <a:rPr lang="en-GB" altLang="en-US" sz="2400" smtClean="0">
                <a:solidFill>
                  <a:schemeClr val="accent2"/>
                </a:solidFill>
              </a:rPr>
            </a:br>
            <a:r>
              <a:rPr lang="en-GB" altLang="en-US" sz="2400" smtClean="0">
                <a:solidFill>
                  <a:schemeClr val="accent2"/>
                </a:solidFill>
              </a:rPr>
              <a:t>	$fileHandle = fopen($fileName, ‘r'); </a:t>
            </a:r>
          </a:p>
          <a:p>
            <a:pPr lvl="1" eaLnBrk="1" hangingPunct="1">
              <a:buFontTx/>
              <a:buNone/>
            </a:pPr>
            <a:r>
              <a:rPr lang="en-GB" altLang="en-US" sz="2400" smtClean="0">
                <a:solidFill>
                  <a:schemeClr val="accent2"/>
                </a:solidFill>
              </a:rPr>
              <a:t>		$msg = fread($fileHandle, </a:t>
            </a:r>
            <a:r>
              <a:rPr lang="en-GB" altLang="en-US" sz="2400" smtClean="0">
                <a:solidFill>
                  <a:srgbClr val="FF3300"/>
                </a:solidFill>
              </a:rPr>
              <a:t>fileSize</a:t>
            </a:r>
            <a:r>
              <a:rPr lang="en-GB" altLang="en-US" sz="2400" smtClean="0">
                <a:solidFill>
                  <a:schemeClr val="accent2"/>
                </a:solidFill>
              </a:rPr>
              <a:t>($fileName));</a:t>
            </a:r>
          </a:p>
          <a:p>
            <a:pPr lvl="1" eaLnBrk="1" hangingPunct="1">
              <a:buFontTx/>
              <a:buNone/>
            </a:pPr>
            <a:r>
              <a:rPr lang="en-GB" altLang="en-US" sz="2400" smtClean="0">
                <a:solidFill>
                  <a:schemeClr val="accent2"/>
                </a:solidFill>
              </a:rPr>
              <a:t>		fclose($fileHandle); </a:t>
            </a:r>
          </a:p>
          <a:p>
            <a:pPr lvl="1" eaLnBrk="1" hangingPunct="1">
              <a:buFontTx/>
              <a:buNone/>
            </a:pPr>
            <a:r>
              <a:rPr lang="en-GB" altLang="en-US" sz="2400" smtClean="0">
                <a:solidFill>
                  <a:schemeClr val="accent2"/>
                </a:solidFill>
              </a:rPr>
              <a:t>		echo $msg;</a:t>
            </a:r>
          </a:p>
          <a:p>
            <a:pPr eaLnBrk="1" hangingPunct="1"/>
            <a:endParaRPr lang="en-GB" altLang="en-US" smtClean="0"/>
          </a:p>
        </p:txBody>
      </p:sp>
      <p:sp>
        <p:nvSpPr>
          <p:cNvPr id="14336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2C8498C-F23A-4B19-A486-33E70E1B63B7}" type="slidenum">
              <a:rPr lang="en-GB" altLang="en-US" sz="1800" smtClean="0">
                <a:solidFill>
                  <a:srgbClr val="FFFFFF"/>
                </a:solidFill>
                <a:latin typeface="Times New Roman" panose="02020603050405020304" pitchFamily="18" charset="0"/>
              </a:rPr>
              <a:pPr>
                <a:spcBef>
                  <a:spcPct val="0"/>
                </a:spcBef>
                <a:buClrTx/>
                <a:buFontTx/>
                <a:buNone/>
              </a:pPr>
              <a:t>77</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74EB8F1D-5460-D041-B3E8-7E4DCBA54952}"/>
              </a:ext>
            </a:extLst>
          </p:cNvPr>
          <p:cNvSpPr>
            <a:spLocks noGrp="1" noChangeArrowheads="1"/>
          </p:cNvSpPr>
          <p:nvPr>
            <p:ph type="title"/>
          </p:nvPr>
        </p:nvSpPr>
        <p:spPr/>
        <p:txBody>
          <a:bodyPr/>
          <a:lstStyle/>
          <a:p>
            <a:pPr eaLnBrk="1" fontAlgn="auto" hangingPunct="1">
              <a:spcAft>
                <a:spcPts val="0"/>
              </a:spcAft>
              <a:defRPr/>
            </a:pPr>
            <a:r>
              <a:rPr lang="en-GB"/>
              <a:t>Delete Files</a:t>
            </a:r>
          </a:p>
        </p:txBody>
      </p:sp>
      <p:sp>
        <p:nvSpPr>
          <p:cNvPr id="145411" name="Rectangle 3"/>
          <p:cNvSpPr>
            <a:spLocks noGrp="1"/>
          </p:cNvSpPr>
          <p:nvPr>
            <p:ph idx="1"/>
          </p:nvPr>
        </p:nvSpPr>
        <p:spPr/>
        <p:txBody>
          <a:bodyPr>
            <a:normAutofit lnSpcReduction="10000"/>
          </a:bodyPr>
          <a:lstStyle/>
          <a:p>
            <a:pPr eaLnBrk="1" hangingPunct="1">
              <a:lnSpc>
                <a:spcPct val="80000"/>
              </a:lnSpc>
              <a:buFontTx/>
              <a:buNone/>
            </a:pPr>
            <a:r>
              <a:rPr lang="en-GB" altLang="en-US" sz="2800" smtClean="0"/>
              <a:t>	A file is deleted by calling the </a:t>
            </a:r>
            <a:r>
              <a:rPr lang="en-GB" altLang="en-US" sz="2800" i="1" smtClean="0">
                <a:solidFill>
                  <a:srgbClr val="FF3300"/>
                </a:solidFill>
              </a:rPr>
              <a:t>unlink</a:t>
            </a:r>
            <a:r>
              <a:rPr lang="en-GB" altLang="en-US" sz="2800" smtClean="0"/>
              <a:t> function. </a:t>
            </a:r>
          </a:p>
          <a:p>
            <a:pPr lvl="1" eaLnBrk="1" hangingPunct="1">
              <a:lnSpc>
                <a:spcPct val="80000"/>
              </a:lnSpc>
            </a:pPr>
            <a:r>
              <a:rPr lang="en-GB" altLang="en-US" sz="2400" smtClean="0">
                <a:solidFill>
                  <a:srgbClr val="FF3300"/>
                </a:solidFill>
              </a:rPr>
              <a:t>unlink</a:t>
            </a:r>
            <a:r>
              <a:rPr lang="en-GB" altLang="en-US" sz="2400" smtClean="0"/>
              <a:t>ing a file makes the system forget about it or delete it!</a:t>
            </a:r>
          </a:p>
          <a:p>
            <a:pPr lvl="1" eaLnBrk="1" hangingPunct="1">
              <a:lnSpc>
                <a:spcPct val="80000"/>
              </a:lnSpc>
            </a:pPr>
            <a:r>
              <a:rPr lang="en-GB" altLang="en-US" sz="2400" smtClean="0"/>
              <a:t>Close the file with a </a:t>
            </a:r>
            <a:r>
              <a:rPr lang="en-GB" altLang="en-US" sz="2400" i="1" smtClean="0"/>
              <a:t>fclose</a:t>
            </a:r>
            <a:r>
              <a:rPr lang="en-GB" altLang="en-US" sz="2400" smtClean="0"/>
              <a:t> function before deleting it</a:t>
            </a:r>
          </a:p>
          <a:p>
            <a:pPr lvl="1" eaLnBrk="1" hangingPunct="1">
              <a:lnSpc>
                <a:spcPct val="80000"/>
              </a:lnSpc>
              <a:buFontTx/>
              <a:buNone/>
            </a:pPr>
            <a:endParaRPr lang="en-GB" altLang="en-US" sz="2400" smtClean="0"/>
          </a:p>
          <a:p>
            <a:pPr lvl="1" eaLnBrk="1" hangingPunct="1">
              <a:lnSpc>
                <a:spcPct val="80000"/>
              </a:lnSpc>
              <a:buFontTx/>
              <a:buNone/>
            </a:pPr>
            <a:r>
              <a:rPr lang="en-GB" altLang="en-US" sz="2400" smtClean="0"/>
              <a:t>Example:</a:t>
            </a:r>
          </a:p>
          <a:p>
            <a:pPr lvl="1" eaLnBrk="1" hangingPunct="1">
              <a:lnSpc>
                <a:spcPct val="80000"/>
              </a:lnSpc>
              <a:buFontTx/>
              <a:buNone/>
            </a:pPr>
            <a:r>
              <a:rPr lang="en-GB" altLang="en-US" smtClean="0">
                <a:solidFill>
                  <a:schemeClr val="accent2"/>
                </a:solidFill>
              </a:rPr>
              <a:t>		$fileName = “myFile.txt";</a:t>
            </a:r>
            <a:br>
              <a:rPr lang="en-GB" altLang="en-US" smtClean="0">
                <a:solidFill>
                  <a:schemeClr val="accent2"/>
                </a:solidFill>
              </a:rPr>
            </a:br>
            <a:r>
              <a:rPr lang="en-GB" altLang="en-US" smtClean="0">
                <a:solidFill>
                  <a:schemeClr val="accent2"/>
                </a:solidFill>
              </a:rPr>
              <a:t>	$fileHandle = fopen($fileName, ‘r'); </a:t>
            </a:r>
          </a:p>
          <a:p>
            <a:pPr lvl="1" eaLnBrk="1" hangingPunct="1">
              <a:lnSpc>
                <a:spcPct val="80000"/>
              </a:lnSpc>
              <a:buFontTx/>
              <a:buNone/>
            </a:pPr>
            <a:r>
              <a:rPr lang="en-GB" altLang="en-US" smtClean="0">
                <a:solidFill>
                  <a:schemeClr val="accent2"/>
                </a:solidFill>
              </a:rPr>
              <a:t>		$msg = fread($fileHandle, fileSize($fileName));</a:t>
            </a:r>
          </a:p>
          <a:p>
            <a:pPr lvl="1" eaLnBrk="1" hangingPunct="1">
              <a:lnSpc>
                <a:spcPct val="80000"/>
              </a:lnSpc>
              <a:buFontTx/>
              <a:buNone/>
            </a:pPr>
            <a:r>
              <a:rPr lang="en-GB" altLang="en-US" smtClean="0">
                <a:solidFill>
                  <a:schemeClr val="accent2"/>
                </a:solidFill>
              </a:rPr>
              <a:t>		fclose($fileHandle); </a:t>
            </a:r>
          </a:p>
          <a:p>
            <a:pPr lvl="1" eaLnBrk="1" hangingPunct="1">
              <a:lnSpc>
                <a:spcPct val="80000"/>
              </a:lnSpc>
              <a:buFontTx/>
              <a:buNone/>
            </a:pPr>
            <a:r>
              <a:rPr lang="en-GB" altLang="en-US" smtClean="0">
                <a:solidFill>
                  <a:schemeClr val="accent2"/>
                </a:solidFill>
              </a:rPr>
              <a:t>		echo $msg;</a:t>
            </a:r>
          </a:p>
          <a:p>
            <a:pPr lvl="1" eaLnBrk="1" hangingPunct="1">
              <a:lnSpc>
                <a:spcPct val="80000"/>
              </a:lnSpc>
              <a:buFontTx/>
              <a:buNone/>
            </a:pPr>
            <a:r>
              <a:rPr lang="en-GB" altLang="en-US" smtClean="0">
                <a:solidFill>
                  <a:srgbClr val="FF3300"/>
                </a:solidFill>
              </a:rPr>
              <a:t>		unlink($fileName);</a:t>
            </a:r>
          </a:p>
        </p:txBody>
      </p:sp>
      <p:sp>
        <p:nvSpPr>
          <p:cNvPr id="145412"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9DFAAA9C-2AAC-45A1-B7C8-75B229FCE861}" type="slidenum">
              <a:rPr lang="en-GB" altLang="en-US" sz="1800" smtClean="0">
                <a:solidFill>
                  <a:srgbClr val="FFFFFF"/>
                </a:solidFill>
                <a:latin typeface="Times New Roman" panose="02020603050405020304" pitchFamily="18" charset="0"/>
              </a:rPr>
              <a:pPr>
                <a:spcBef>
                  <a:spcPct val="0"/>
                </a:spcBef>
                <a:buClrTx/>
                <a:buFontTx/>
                <a:buNone/>
              </a:pPr>
              <a:t>78</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7ABD66BE-FE56-2346-9637-C3374B17E9A5}"/>
              </a:ext>
            </a:extLst>
          </p:cNvPr>
          <p:cNvSpPr>
            <a:spLocks noGrp="1" noChangeArrowheads="1"/>
          </p:cNvSpPr>
          <p:nvPr>
            <p:ph type="title"/>
          </p:nvPr>
        </p:nvSpPr>
        <p:spPr/>
        <p:txBody>
          <a:bodyPr/>
          <a:lstStyle/>
          <a:p>
            <a:pPr eaLnBrk="1" fontAlgn="auto" hangingPunct="1">
              <a:spcAft>
                <a:spcPts val="0"/>
              </a:spcAft>
              <a:defRPr/>
            </a:pPr>
            <a:r>
              <a:rPr lang="en-GB"/>
              <a:t>Append </a:t>
            </a:r>
          </a:p>
        </p:txBody>
      </p:sp>
      <p:sp>
        <p:nvSpPr>
          <p:cNvPr id="147459" name="Rectangle 3"/>
          <p:cNvSpPr>
            <a:spLocks noGrp="1"/>
          </p:cNvSpPr>
          <p:nvPr>
            <p:ph idx="1"/>
          </p:nvPr>
        </p:nvSpPr>
        <p:spPr/>
        <p:txBody>
          <a:bodyPr>
            <a:normAutofit lnSpcReduction="10000"/>
          </a:bodyPr>
          <a:lstStyle/>
          <a:p>
            <a:pPr eaLnBrk="1" hangingPunct="1">
              <a:lnSpc>
                <a:spcPct val="80000"/>
              </a:lnSpc>
            </a:pPr>
            <a:r>
              <a:rPr lang="en-GB" altLang="en-US" sz="2400" smtClean="0"/>
              <a:t>To add on to a file, open it up in append mode. </a:t>
            </a:r>
          </a:p>
          <a:p>
            <a:pPr eaLnBrk="1" hangingPunct="1">
              <a:lnSpc>
                <a:spcPct val="80000"/>
              </a:lnSpc>
              <a:buFontTx/>
              <a:buNone/>
            </a:pPr>
            <a:endParaRPr lang="en-GB" altLang="en-US" sz="2400" smtClean="0"/>
          </a:p>
          <a:p>
            <a:pPr eaLnBrk="1" hangingPunct="1">
              <a:lnSpc>
                <a:spcPct val="80000"/>
              </a:lnSpc>
              <a:buFontTx/>
              <a:buNone/>
            </a:pPr>
            <a:r>
              <a:rPr lang="en-GB" altLang="en-US" sz="2400" smtClean="0"/>
              <a:t>Example</a:t>
            </a:r>
          </a:p>
          <a:p>
            <a:pPr eaLnBrk="1" hangingPunct="1">
              <a:lnSpc>
                <a:spcPct val="80000"/>
              </a:lnSpc>
              <a:buFontTx/>
              <a:buNone/>
            </a:pPr>
            <a:r>
              <a:rPr lang="en-GB" altLang="en-US" sz="2400" smtClean="0">
                <a:solidFill>
                  <a:schemeClr val="accent2"/>
                </a:solidFill>
              </a:rPr>
              <a:t>	$myFile = "testFile.txt";</a:t>
            </a:r>
            <a:br>
              <a:rPr lang="en-GB" altLang="en-US" sz="2400" smtClean="0">
                <a:solidFill>
                  <a:schemeClr val="accent2"/>
                </a:solidFill>
              </a:rPr>
            </a:br>
            <a:r>
              <a:rPr lang="en-GB" altLang="en-US" sz="2400" smtClean="0">
                <a:solidFill>
                  <a:schemeClr val="accent2"/>
                </a:solidFill>
              </a:rPr>
              <a:t>$fh = fopen($myFile, 'a') or die("can't open file");</a:t>
            </a:r>
            <a:br>
              <a:rPr lang="en-GB" altLang="en-US" sz="2400" smtClean="0">
                <a:solidFill>
                  <a:schemeClr val="accent2"/>
                </a:solidFill>
              </a:rPr>
            </a:br>
            <a:r>
              <a:rPr lang="en-GB" altLang="en-US" sz="2400" smtClean="0">
                <a:solidFill>
                  <a:schemeClr val="accent2"/>
                </a:solidFill>
              </a:rPr>
              <a:t/>
            </a:r>
            <a:br>
              <a:rPr lang="en-GB" altLang="en-US" sz="2400" smtClean="0">
                <a:solidFill>
                  <a:schemeClr val="accent2"/>
                </a:solidFill>
              </a:rPr>
            </a:br>
            <a:r>
              <a:rPr lang="en-GB" altLang="en-US" sz="2400" smtClean="0">
                <a:solidFill>
                  <a:schemeClr val="accent2"/>
                </a:solidFill>
              </a:rPr>
              <a:t>$stringData = "New Stuff 1\n";</a:t>
            </a:r>
            <a:br>
              <a:rPr lang="en-GB" altLang="en-US" sz="2400" smtClean="0">
                <a:solidFill>
                  <a:schemeClr val="accent2"/>
                </a:solidFill>
              </a:rPr>
            </a:br>
            <a:r>
              <a:rPr lang="en-GB" altLang="en-US" sz="2400" smtClean="0">
                <a:solidFill>
                  <a:schemeClr val="accent2"/>
                </a:solidFill>
              </a:rPr>
              <a:t>fwrite($fh, $stringData);</a:t>
            </a:r>
            <a:br>
              <a:rPr lang="en-GB" altLang="en-US" sz="2400" smtClean="0">
                <a:solidFill>
                  <a:schemeClr val="accent2"/>
                </a:solidFill>
              </a:rPr>
            </a:br>
            <a:r>
              <a:rPr lang="en-GB" altLang="en-US" sz="2400" smtClean="0">
                <a:solidFill>
                  <a:schemeClr val="accent2"/>
                </a:solidFill>
              </a:rPr>
              <a:t/>
            </a:r>
            <a:br>
              <a:rPr lang="en-GB" altLang="en-US" sz="2400" smtClean="0">
                <a:solidFill>
                  <a:schemeClr val="accent2"/>
                </a:solidFill>
              </a:rPr>
            </a:br>
            <a:r>
              <a:rPr lang="en-GB" altLang="en-US" sz="2400" smtClean="0">
                <a:solidFill>
                  <a:schemeClr val="accent2"/>
                </a:solidFill>
              </a:rPr>
              <a:t>$stringData = "New Stuff 2\n";</a:t>
            </a:r>
            <a:br>
              <a:rPr lang="en-GB" altLang="en-US" sz="2400" smtClean="0">
                <a:solidFill>
                  <a:schemeClr val="accent2"/>
                </a:solidFill>
              </a:rPr>
            </a:br>
            <a:r>
              <a:rPr lang="en-GB" altLang="en-US" sz="2400" smtClean="0">
                <a:solidFill>
                  <a:schemeClr val="accent2"/>
                </a:solidFill>
              </a:rPr>
              <a:t>fwrite($fh, $stringData);</a:t>
            </a:r>
            <a:br>
              <a:rPr lang="en-GB" altLang="en-US" sz="2400" smtClean="0">
                <a:solidFill>
                  <a:schemeClr val="accent2"/>
                </a:solidFill>
              </a:rPr>
            </a:br>
            <a:r>
              <a:rPr lang="en-GB" altLang="en-US" sz="2400" smtClean="0">
                <a:solidFill>
                  <a:schemeClr val="accent2"/>
                </a:solidFill>
              </a:rPr>
              <a:t>fclose($fh); </a:t>
            </a:r>
          </a:p>
        </p:txBody>
      </p:sp>
      <p:sp>
        <p:nvSpPr>
          <p:cNvPr id="147460"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DC2EF59-4FD8-4516-8C22-EC579BE80A9B}" type="slidenum">
              <a:rPr lang="en-GB" altLang="en-US" sz="1800" smtClean="0">
                <a:solidFill>
                  <a:srgbClr val="FFFFFF"/>
                </a:solidFill>
                <a:latin typeface="Times New Roman" panose="02020603050405020304" pitchFamily="18" charset="0"/>
              </a:rPr>
              <a:pPr>
                <a:spcBef>
                  <a:spcPct val="0"/>
                </a:spcBef>
                <a:buClrTx/>
                <a:buFontTx/>
                <a:buNone/>
              </a:pPr>
              <a:t>79</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713A36ED-AB5E-C649-9E42-D7D5B8ED0D4D}"/>
              </a:ext>
            </a:extLst>
          </p:cNvPr>
          <p:cNvSpPr>
            <a:spLocks noGrp="1" noChangeArrowheads="1"/>
          </p:cNvSpPr>
          <p:nvPr>
            <p:ph type="title"/>
          </p:nvPr>
        </p:nvSpPr>
        <p:spPr/>
        <p:txBody>
          <a:bodyPr/>
          <a:lstStyle/>
          <a:p>
            <a:pPr eaLnBrk="1" fontAlgn="auto" hangingPunct="1">
              <a:spcAft>
                <a:spcPts val="0"/>
              </a:spcAft>
              <a:defRPr/>
            </a:pPr>
            <a:r>
              <a:rPr lang="sv-SE"/>
              <a:t>Truncating</a:t>
            </a:r>
          </a:p>
        </p:txBody>
      </p:sp>
      <p:sp>
        <p:nvSpPr>
          <p:cNvPr id="149507" name="Rectangle 3"/>
          <p:cNvSpPr>
            <a:spLocks noGrp="1"/>
          </p:cNvSpPr>
          <p:nvPr>
            <p:ph idx="1"/>
          </p:nvPr>
        </p:nvSpPr>
        <p:spPr/>
        <p:txBody>
          <a:bodyPr/>
          <a:lstStyle/>
          <a:p>
            <a:pPr eaLnBrk="1" hangingPunct="1">
              <a:buFontTx/>
              <a:buNone/>
            </a:pPr>
            <a:r>
              <a:rPr lang="en-GB" altLang="en-US" sz="2400" smtClean="0">
                <a:solidFill>
                  <a:schemeClr val="accent2"/>
                </a:solidFill>
              </a:rPr>
              <a:t>	$myFile = "testFile.txt";</a:t>
            </a:r>
            <a:br>
              <a:rPr lang="en-GB" altLang="en-US" sz="2400" smtClean="0">
                <a:solidFill>
                  <a:schemeClr val="accent2"/>
                </a:solidFill>
              </a:rPr>
            </a:br>
            <a:r>
              <a:rPr lang="en-GB" altLang="en-US" sz="2400" smtClean="0">
                <a:solidFill>
                  <a:schemeClr val="accent2"/>
                </a:solidFill>
              </a:rPr>
              <a:t>$fh = fopen($myfile, 'w');</a:t>
            </a:r>
            <a:br>
              <a:rPr lang="en-GB" altLang="en-US" sz="2400" smtClean="0">
                <a:solidFill>
                  <a:schemeClr val="accent2"/>
                </a:solidFill>
              </a:rPr>
            </a:br>
            <a:r>
              <a:rPr lang="en-GB" altLang="en-US" sz="2400" smtClean="0">
                <a:solidFill>
                  <a:schemeClr val="accent2"/>
                </a:solidFill>
              </a:rPr>
              <a:t>fclose($fh);</a:t>
            </a:r>
            <a:endParaRPr lang="sv-SE" altLang="en-US" sz="2400" smtClean="0">
              <a:solidFill>
                <a:schemeClr val="accent2"/>
              </a:solidFill>
            </a:endParaRPr>
          </a:p>
          <a:p>
            <a:pPr eaLnBrk="1" hangingPunct="1"/>
            <a:r>
              <a:rPr lang="en-GB" altLang="en-US" smtClean="0"/>
              <a:t>The code above erase the content of the file “testFile.txt”. Opening a file for writing with the paramater </a:t>
            </a:r>
            <a:r>
              <a:rPr lang="en-GB" altLang="en-US" smtClean="0">
                <a:solidFill>
                  <a:srgbClr val="FF3300"/>
                </a:solidFill>
              </a:rPr>
              <a:t>'w'</a:t>
            </a:r>
            <a:r>
              <a:rPr lang="en-GB" altLang="en-US" smtClean="0"/>
              <a:t> wipes all data from that file. This action is also referred to as "truncating" a file. </a:t>
            </a:r>
          </a:p>
          <a:p>
            <a:pPr eaLnBrk="1" hangingPunct="1"/>
            <a:endParaRPr lang="en-GB" altLang="en-US" smtClean="0"/>
          </a:p>
        </p:txBody>
      </p:sp>
      <p:sp>
        <p:nvSpPr>
          <p:cNvPr id="149508"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0DDC6598-7E32-49EE-8EB0-F954B61FA40B}" type="slidenum">
              <a:rPr lang="en-GB" altLang="en-US" sz="1800" smtClean="0">
                <a:solidFill>
                  <a:srgbClr val="FFFFFF"/>
                </a:solidFill>
                <a:latin typeface="Times New Roman" panose="02020603050405020304" pitchFamily="18" charset="0"/>
              </a:rPr>
              <a:pPr>
                <a:spcBef>
                  <a:spcPct val="0"/>
                </a:spcBef>
                <a:buClrTx/>
                <a:buFontTx/>
                <a:buNone/>
              </a:pPr>
              <a:t>80</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D32D6742-B233-5F45-9847-A2E5781F9446}"/>
              </a:ext>
            </a:extLst>
          </p:cNvPr>
          <p:cNvSpPr>
            <a:spLocks noGrp="1" noChangeArrowheads="1"/>
          </p:cNvSpPr>
          <p:nvPr>
            <p:ph type="title"/>
          </p:nvPr>
        </p:nvSpPr>
        <p:spPr/>
        <p:txBody>
          <a:bodyPr/>
          <a:lstStyle/>
          <a:p>
            <a:pPr eaLnBrk="1" fontAlgn="auto" hangingPunct="1">
              <a:spcAft>
                <a:spcPts val="0"/>
              </a:spcAft>
              <a:defRPr/>
            </a:pPr>
            <a:r>
              <a:rPr lang="sv-SE"/>
              <a:t>File Upload</a:t>
            </a:r>
          </a:p>
        </p:txBody>
      </p:sp>
      <p:sp>
        <p:nvSpPr>
          <p:cNvPr id="151555" name="Rectangle 3"/>
          <p:cNvSpPr>
            <a:spLocks noGrp="1"/>
          </p:cNvSpPr>
          <p:nvPr>
            <p:ph idx="1"/>
          </p:nvPr>
        </p:nvSpPr>
        <p:spPr>
          <a:xfrm>
            <a:off x="107950" y="1628775"/>
            <a:ext cx="8569325" cy="4114800"/>
          </a:xfrm>
        </p:spPr>
        <p:txBody>
          <a:bodyPr/>
          <a:lstStyle/>
          <a:p>
            <a:pPr eaLnBrk="1" hangingPunct="1">
              <a:buFontTx/>
              <a:buNone/>
            </a:pPr>
            <a:r>
              <a:rPr lang="sv-SE" altLang="en-US" smtClean="0"/>
              <a:t>A form for selecting a file to be uploaded</a:t>
            </a:r>
          </a:p>
          <a:p>
            <a:pPr eaLnBrk="1" hangingPunct="1">
              <a:buFontTx/>
              <a:buNone/>
            </a:pPr>
            <a:r>
              <a:rPr lang="en-GB" altLang="en-US" smtClean="0"/>
              <a:t>	On the client side:	</a:t>
            </a:r>
            <a:r>
              <a:rPr lang="en-GB" altLang="en-US" u="sng" smtClean="0"/>
              <a:t>upload.html</a:t>
            </a:r>
            <a:endParaRPr lang="en-GB" altLang="en-US" smtClean="0"/>
          </a:p>
          <a:p>
            <a:pPr eaLnBrk="1" hangingPunct="1">
              <a:buFontTx/>
              <a:buNone/>
            </a:pPr>
            <a:r>
              <a:rPr lang="en-GB" altLang="en-US" sz="2000" smtClean="0">
                <a:solidFill>
                  <a:schemeClr val="accent2"/>
                </a:solidFill>
              </a:rPr>
              <a:t>	&lt;form enctype="multipart/form-data" action="uploader.php“ method="POST"&gt;</a:t>
            </a:r>
            <a:br>
              <a:rPr lang="en-GB" altLang="en-US" sz="2000" smtClean="0">
                <a:solidFill>
                  <a:schemeClr val="accent2"/>
                </a:solidFill>
              </a:rPr>
            </a:br>
            <a:r>
              <a:rPr lang="en-GB" altLang="en-US" sz="2000" smtClean="0">
                <a:solidFill>
                  <a:schemeClr val="accent2"/>
                </a:solidFill>
              </a:rPr>
              <a:t>&lt;input type="hidden" name="MAX_FILE_SIZE" value="100000" /&gt;</a:t>
            </a:r>
            <a:br>
              <a:rPr lang="en-GB" altLang="en-US" sz="2000" smtClean="0">
                <a:solidFill>
                  <a:schemeClr val="accent2"/>
                </a:solidFill>
              </a:rPr>
            </a:br>
            <a:r>
              <a:rPr lang="en-GB" altLang="en-US" sz="2000" smtClean="0">
                <a:solidFill>
                  <a:schemeClr val="accent2"/>
                </a:solidFill>
              </a:rPr>
              <a:t>Choose a file to upload: &lt;input name="</a:t>
            </a:r>
            <a:r>
              <a:rPr lang="en-GB" altLang="en-US" sz="2000" b="1" i="1" smtClean="0">
                <a:solidFill>
                  <a:schemeClr val="accent2"/>
                </a:solidFill>
              </a:rPr>
              <a:t>uploadedfile</a:t>
            </a:r>
            <a:r>
              <a:rPr lang="en-GB" altLang="en-US" sz="2000" smtClean="0">
                <a:solidFill>
                  <a:schemeClr val="accent2"/>
                </a:solidFill>
              </a:rPr>
              <a:t>" type="file" /&gt;&lt;br /&gt;</a:t>
            </a:r>
            <a:br>
              <a:rPr lang="en-GB" altLang="en-US" sz="2000" smtClean="0">
                <a:solidFill>
                  <a:schemeClr val="accent2"/>
                </a:solidFill>
              </a:rPr>
            </a:br>
            <a:r>
              <a:rPr lang="en-GB" altLang="en-US" sz="2000" smtClean="0">
                <a:solidFill>
                  <a:schemeClr val="accent2"/>
                </a:solidFill>
              </a:rPr>
              <a:t>&lt;input type="submit" value="Upload File" /&gt;</a:t>
            </a:r>
            <a:br>
              <a:rPr lang="en-GB" altLang="en-US" sz="2000" smtClean="0">
                <a:solidFill>
                  <a:schemeClr val="accent2"/>
                </a:solidFill>
              </a:rPr>
            </a:br>
            <a:r>
              <a:rPr lang="en-GB" altLang="en-US" sz="2000" smtClean="0">
                <a:solidFill>
                  <a:schemeClr val="accent2"/>
                </a:solidFill>
              </a:rPr>
              <a:t>&lt;/form&gt; </a:t>
            </a:r>
            <a:endParaRPr lang="sv-SE" altLang="en-US" sz="2000" smtClean="0">
              <a:solidFill>
                <a:schemeClr val="accent2"/>
              </a:solidFill>
            </a:endParaRPr>
          </a:p>
          <a:p>
            <a:pPr eaLnBrk="1" hangingPunct="1"/>
            <a:r>
              <a:rPr lang="en-US" altLang="en-US" sz="2000" smtClean="0"/>
              <a:t>The enctype attribute specifies how the form-data should be encoded when submitting it to the server.</a:t>
            </a:r>
          </a:p>
          <a:p>
            <a:pPr eaLnBrk="1" hangingPunct="1"/>
            <a:r>
              <a:rPr lang="en-US" altLang="en-US" sz="2000" b="1" smtClean="0"/>
              <a:t>Note:</a:t>
            </a:r>
            <a:r>
              <a:rPr lang="en-US" altLang="en-US" sz="2000" smtClean="0"/>
              <a:t> The enctype attribute can be used only if method="post".</a:t>
            </a:r>
            <a:endParaRPr lang="sv-SE" altLang="en-US" sz="2000" smtClean="0">
              <a:solidFill>
                <a:schemeClr val="accent2"/>
              </a:solidFill>
            </a:endParaRPr>
          </a:p>
        </p:txBody>
      </p:sp>
      <p:sp>
        <p:nvSpPr>
          <p:cNvPr id="151556"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7F9BEAB-3C2C-4109-936E-96354E79F392}" type="slidenum">
              <a:rPr lang="en-GB" altLang="en-US" sz="1800" smtClean="0">
                <a:solidFill>
                  <a:srgbClr val="FFFFFF"/>
                </a:solidFill>
                <a:latin typeface="Times New Roman" panose="02020603050405020304" pitchFamily="18" charset="0"/>
              </a:rPr>
              <a:pPr>
                <a:spcBef>
                  <a:spcPct val="0"/>
                </a:spcBef>
                <a:buClrTx/>
                <a:buFontTx/>
                <a:buNone/>
              </a:pPr>
              <a:t>81</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2023559-CA11-F540-A2B1-B340772864EF}"/>
              </a:ext>
            </a:extLst>
          </p:cNvPr>
          <p:cNvSpPr>
            <a:spLocks noGrp="1" noChangeArrowheads="1"/>
          </p:cNvSpPr>
          <p:nvPr>
            <p:ph type="title"/>
          </p:nvPr>
        </p:nvSpPr>
        <p:spPr/>
        <p:txBody>
          <a:bodyPr/>
          <a:lstStyle/>
          <a:p>
            <a:pPr eaLnBrk="1" fontAlgn="auto" hangingPunct="1">
              <a:spcAft>
                <a:spcPts val="0"/>
              </a:spcAft>
              <a:defRPr/>
            </a:pPr>
            <a:r>
              <a:rPr lang="sv-SE"/>
              <a:t>File Upload (ctd.)</a:t>
            </a:r>
          </a:p>
        </p:txBody>
      </p:sp>
      <p:sp>
        <p:nvSpPr>
          <p:cNvPr id="153603" name="Rectangle 3"/>
          <p:cNvSpPr>
            <a:spLocks noGrp="1"/>
          </p:cNvSpPr>
          <p:nvPr>
            <p:ph idx="1"/>
          </p:nvPr>
        </p:nvSpPr>
        <p:spPr/>
        <p:txBody>
          <a:bodyPr>
            <a:normAutofit lnSpcReduction="10000"/>
          </a:bodyPr>
          <a:lstStyle/>
          <a:p>
            <a:pPr eaLnBrk="1" hangingPunct="1">
              <a:lnSpc>
                <a:spcPct val="90000"/>
              </a:lnSpc>
              <a:buFontTx/>
              <a:buNone/>
            </a:pPr>
            <a:r>
              <a:rPr lang="en-GB" altLang="en-US" sz="2400" smtClean="0"/>
              <a:t>	On the server side:	</a:t>
            </a:r>
            <a:r>
              <a:rPr lang="en-GB" altLang="en-US" sz="2400" i="1" u="sng" smtClean="0">
                <a:solidFill>
                  <a:srgbClr val="FF3300"/>
                </a:solidFill>
              </a:rPr>
              <a:t>uploader.php</a:t>
            </a:r>
            <a:endParaRPr lang="en-GB" altLang="en-US" sz="2400" i="1" smtClean="0">
              <a:solidFill>
                <a:srgbClr val="FF3300"/>
              </a:solidFill>
            </a:endParaRPr>
          </a:p>
          <a:p>
            <a:pPr eaLnBrk="1" hangingPunct="1">
              <a:lnSpc>
                <a:spcPct val="90000"/>
              </a:lnSpc>
            </a:pPr>
            <a:r>
              <a:rPr lang="en-GB" altLang="en-US" sz="2400" smtClean="0"/>
              <a:t>The uploaded file exists in a temporary storage area on the server. </a:t>
            </a:r>
            <a:r>
              <a:rPr lang="en-GB" altLang="en-US" sz="2400" i="1" smtClean="0">
                <a:solidFill>
                  <a:srgbClr val="FF3300"/>
                </a:solidFill>
              </a:rPr>
              <a:t>tmp_name</a:t>
            </a:r>
            <a:r>
              <a:rPr lang="en-GB" altLang="en-US" sz="2400" smtClean="0"/>
              <a:t> contains the path to the temporary file that resides on the server. </a:t>
            </a:r>
          </a:p>
          <a:p>
            <a:pPr eaLnBrk="1" hangingPunct="1">
              <a:lnSpc>
                <a:spcPct val="90000"/>
              </a:lnSpc>
            </a:pPr>
            <a:r>
              <a:rPr lang="en-GB" altLang="en-US" sz="2400" smtClean="0"/>
              <a:t>To save the file we use the </a:t>
            </a:r>
            <a:r>
              <a:rPr lang="en-GB" altLang="en-US" sz="2400" i="1" smtClean="0">
                <a:solidFill>
                  <a:srgbClr val="FF3300"/>
                </a:solidFill>
              </a:rPr>
              <a:t>$_FILES</a:t>
            </a:r>
            <a:r>
              <a:rPr lang="en-GB" altLang="en-US" sz="2400" smtClean="0"/>
              <a:t> </a:t>
            </a:r>
            <a:r>
              <a:rPr lang="en-GB" altLang="en-US" sz="2400" smtClean="0">
                <a:hlinkClick r:id="rId3"/>
              </a:rPr>
              <a:t>associative array</a:t>
            </a:r>
            <a:r>
              <a:rPr lang="en-GB" altLang="en-US" sz="2400" smtClean="0"/>
              <a:t> (PHP stores all information about files in </a:t>
            </a:r>
            <a:r>
              <a:rPr lang="en-GB" altLang="en-US" sz="2400" i="1" smtClean="0"/>
              <a:t>it)</a:t>
            </a:r>
            <a:endParaRPr lang="sv-SE" altLang="en-US" sz="2400" smtClean="0"/>
          </a:p>
          <a:p>
            <a:pPr eaLnBrk="1" hangingPunct="1">
              <a:lnSpc>
                <a:spcPct val="90000"/>
              </a:lnSpc>
            </a:pPr>
            <a:r>
              <a:rPr lang="en-GB" altLang="en-US" sz="2400" i="1" smtClean="0"/>
              <a:t> </a:t>
            </a:r>
            <a:r>
              <a:rPr lang="en-GB" altLang="en-US" sz="2400" i="1" smtClean="0">
                <a:solidFill>
                  <a:srgbClr val="FF3300"/>
                </a:solidFill>
              </a:rPr>
              <a:t>uploadedfile</a:t>
            </a:r>
            <a:r>
              <a:rPr lang="en-GB" altLang="en-US" sz="2400" smtClean="0">
                <a:solidFill>
                  <a:srgbClr val="FF3300"/>
                </a:solidFill>
              </a:rPr>
              <a:t> </a:t>
            </a:r>
            <a:r>
              <a:rPr lang="en-GB" altLang="en-US" sz="2400" smtClean="0"/>
              <a:t>is the name of the file to upload as seen in HTML form. </a:t>
            </a:r>
            <a:r>
              <a:rPr lang="en-GB" altLang="en-US" sz="2400" i="1" smtClean="0"/>
              <a:t>name</a:t>
            </a:r>
            <a:r>
              <a:rPr lang="en-GB" altLang="en-US" sz="2400" smtClean="0"/>
              <a:t> contains the original path of the user uploaded file. </a:t>
            </a:r>
            <a:endParaRPr lang="en-GB" altLang="en-US" sz="2400" b="1" smtClean="0"/>
          </a:p>
          <a:p>
            <a:pPr eaLnBrk="1" hangingPunct="1">
              <a:lnSpc>
                <a:spcPct val="90000"/>
              </a:lnSpc>
              <a:buFontTx/>
              <a:buNone/>
            </a:pPr>
            <a:r>
              <a:rPr lang="en-GB" altLang="en-US" sz="2400" b="1" smtClean="0"/>
              <a:t>		$_FILES['uploadedfile']['name']</a:t>
            </a:r>
            <a:r>
              <a:rPr lang="en-GB" altLang="en-US" sz="2400" smtClean="0"/>
              <a:t> 	</a:t>
            </a:r>
            <a:r>
              <a:rPr lang="en-GB" altLang="en-US" sz="2400" b="1" smtClean="0"/>
              <a:t>$_FILES['uploadedfile']['tmp_name']</a:t>
            </a:r>
            <a:endParaRPr lang="sv-SE" altLang="en-US" sz="2400" b="1" smtClean="0"/>
          </a:p>
        </p:txBody>
      </p:sp>
      <p:sp>
        <p:nvSpPr>
          <p:cNvPr id="153604"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B47CB24-30DA-4332-8990-DB27944EBECA}" type="slidenum">
              <a:rPr lang="en-GB" altLang="en-US" sz="1800" smtClean="0">
                <a:solidFill>
                  <a:srgbClr val="FFFFFF"/>
                </a:solidFill>
                <a:latin typeface="Times New Roman" panose="02020603050405020304" pitchFamily="18" charset="0"/>
              </a:rPr>
              <a:pPr>
                <a:spcBef>
                  <a:spcPct val="0"/>
                </a:spcBef>
                <a:buClrTx/>
                <a:buFontTx/>
                <a:buNone/>
              </a:pPr>
              <a:t>82</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
          <p:cNvSpPr>
            <a:spLocks noGrp="1"/>
          </p:cNvSpPr>
          <p:nvPr>
            <p:ph idx="1"/>
          </p:nvPr>
        </p:nvSpPr>
        <p:spPr>
          <a:xfrm>
            <a:off x="685800" y="1052513"/>
            <a:ext cx="7772400" cy="5043487"/>
          </a:xfrm>
        </p:spPr>
        <p:txBody>
          <a:bodyPr>
            <a:normAutofit fontScale="92500" lnSpcReduction="10000"/>
          </a:bodyPr>
          <a:lstStyle/>
          <a:p>
            <a:pPr eaLnBrk="1" hangingPunct="1">
              <a:lnSpc>
                <a:spcPct val="80000"/>
              </a:lnSpc>
              <a:buFontTx/>
              <a:buNone/>
            </a:pPr>
            <a:r>
              <a:rPr lang="en-GB" altLang="en-US" sz="1800" smtClean="0"/>
              <a:t>	On the server side:	</a:t>
            </a:r>
            <a:r>
              <a:rPr lang="en-GB" altLang="en-US" sz="1800" u="sng" smtClean="0"/>
              <a:t>uploader.php</a:t>
            </a:r>
            <a:endParaRPr lang="en-GB" altLang="en-US" sz="1800" smtClean="0"/>
          </a:p>
          <a:p>
            <a:pPr eaLnBrk="1" hangingPunct="1">
              <a:lnSpc>
                <a:spcPct val="80000"/>
              </a:lnSpc>
              <a:buFontTx/>
              <a:buNone/>
            </a:pPr>
            <a:r>
              <a:rPr lang="en-GB" altLang="en-US" sz="1800" smtClean="0"/>
              <a:t>	// Where the file is going to be placed </a:t>
            </a:r>
            <a:br>
              <a:rPr lang="en-GB" altLang="en-US" sz="1800" smtClean="0"/>
            </a:br>
            <a:r>
              <a:rPr lang="en-GB" altLang="en-US" sz="1800" smtClean="0"/>
              <a:t>// $target_path = "uploads/";</a:t>
            </a:r>
            <a:br>
              <a:rPr lang="en-GB" altLang="en-US" sz="1800" smtClean="0"/>
            </a:br>
            <a:r>
              <a:rPr lang="en-GB" altLang="en-US" sz="1800" smtClean="0"/>
              <a:t/>
            </a:r>
            <a:br>
              <a:rPr lang="en-GB" altLang="en-US" sz="1800" smtClean="0"/>
            </a:br>
            <a:r>
              <a:rPr lang="en-GB" altLang="en-US" sz="1800" smtClean="0"/>
              <a:t>/* Add the original filename to our target path. Result is "uploads/filename.extension" */</a:t>
            </a:r>
            <a:br>
              <a:rPr lang="en-GB" altLang="en-US" sz="1800" smtClean="0"/>
            </a:br>
            <a:r>
              <a:rPr lang="en-GB" altLang="en-US" sz="1800" smtClean="0"/>
              <a:t>// $target_path = $target_path . basename( $_FILES['uploadedfile']['name']); </a:t>
            </a:r>
            <a:br>
              <a:rPr lang="en-GB" altLang="en-US" sz="1800" smtClean="0"/>
            </a:br>
            <a:r>
              <a:rPr lang="en-GB" altLang="en-US" sz="1800" smtClean="0"/>
              <a:t/>
            </a:r>
            <a:br>
              <a:rPr lang="en-GB" altLang="en-US" sz="1800" smtClean="0"/>
            </a:br>
            <a:r>
              <a:rPr lang="en-GB" altLang="en-US" sz="1800" smtClean="0"/>
              <a:t>/* This is how we will get the temporary file...*/</a:t>
            </a:r>
            <a:br>
              <a:rPr lang="en-GB" altLang="en-US" sz="1800" smtClean="0"/>
            </a:br>
            <a:r>
              <a:rPr lang="en-GB" altLang="en-US" sz="1800" smtClean="0"/>
              <a:t>// $_FILES['uploadedfile']['tmp_name'];</a:t>
            </a:r>
          </a:p>
          <a:p>
            <a:pPr eaLnBrk="1" hangingPunct="1">
              <a:lnSpc>
                <a:spcPct val="80000"/>
              </a:lnSpc>
              <a:buFontTx/>
              <a:buNone/>
            </a:pPr>
            <a:endParaRPr lang="sv-SE" altLang="en-US" sz="1800" smtClean="0"/>
          </a:p>
          <a:p>
            <a:pPr eaLnBrk="1" hangingPunct="1">
              <a:lnSpc>
                <a:spcPct val="80000"/>
              </a:lnSpc>
              <a:buFontTx/>
              <a:buNone/>
            </a:pPr>
            <a:r>
              <a:rPr lang="en-GB" altLang="en-US" sz="1800" smtClean="0">
                <a:solidFill>
                  <a:schemeClr val="accent2"/>
                </a:solidFill>
              </a:rPr>
              <a:t>	$target_path = "uploads/";</a:t>
            </a:r>
          </a:p>
          <a:p>
            <a:pPr eaLnBrk="1" hangingPunct="1">
              <a:lnSpc>
                <a:spcPct val="80000"/>
              </a:lnSpc>
              <a:buFontTx/>
              <a:buNone/>
            </a:pPr>
            <a:r>
              <a:rPr lang="en-GB" altLang="en-US" sz="1800" smtClean="0">
                <a:solidFill>
                  <a:schemeClr val="accent2"/>
                </a:solidFill>
              </a:rPr>
              <a:t/>
            </a:r>
            <a:br>
              <a:rPr lang="en-GB" altLang="en-US" sz="1800" smtClean="0">
                <a:solidFill>
                  <a:schemeClr val="accent2"/>
                </a:solidFill>
              </a:rPr>
            </a:br>
            <a:r>
              <a:rPr lang="en-GB" altLang="en-US" sz="1800" smtClean="0">
                <a:solidFill>
                  <a:schemeClr val="accent2"/>
                </a:solidFill>
              </a:rPr>
              <a:t>$target_path = $target_path . basename( $_FILES['uploadedfile']['name']); </a:t>
            </a:r>
            <a:br>
              <a:rPr lang="en-GB" altLang="en-US" sz="1800" smtClean="0">
                <a:solidFill>
                  <a:schemeClr val="accent2"/>
                </a:solidFill>
              </a:rPr>
            </a:br>
            <a:r>
              <a:rPr lang="en-GB" altLang="en-US" sz="1800" smtClean="0">
                <a:solidFill>
                  <a:schemeClr val="accent2"/>
                </a:solidFill>
              </a:rPr>
              <a:t>if( ($_FILES['uploadedfile']['tmp_name'], $target_path)) {</a:t>
            </a:r>
            <a:br>
              <a:rPr lang="en-GB" altLang="en-US" sz="1800" smtClean="0">
                <a:solidFill>
                  <a:schemeClr val="accent2"/>
                </a:solidFill>
              </a:rPr>
            </a:br>
            <a:r>
              <a:rPr lang="en-GB" altLang="en-US" sz="1800" smtClean="0">
                <a:solidFill>
                  <a:schemeClr val="accent2"/>
                </a:solidFill>
              </a:rPr>
              <a:t>    echo "The file ". bamove_uploaded_filesename( $_FILES['uploadedfile']['name']). " has been uploaded";</a:t>
            </a:r>
            <a:br>
              <a:rPr lang="en-GB" altLang="en-US" sz="1800" smtClean="0">
                <a:solidFill>
                  <a:schemeClr val="accent2"/>
                </a:solidFill>
              </a:rPr>
            </a:br>
            <a:r>
              <a:rPr lang="en-GB" altLang="en-US" sz="1800" smtClean="0">
                <a:solidFill>
                  <a:schemeClr val="accent2"/>
                </a:solidFill>
              </a:rPr>
              <a:t>} else{</a:t>
            </a:r>
          </a:p>
          <a:p>
            <a:pPr eaLnBrk="1" hangingPunct="1">
              <a:lnSpc>
                <a:spcPct val="80000"/>
              </a:lnSpc>
              <a:buFontTx/>
              <a:buNone/>
            </a:pPr>
            <a:r>
              <a:rPr lang="en-GB" altLang="en-US" sz="1800" smtClean="0">
                <a:solidFill>
                  <a:schemeClr val="accent2"/>
                </a:solidFill>
              </a:rPr>
              <a:t>	    echo "There was an error uploading the file, please try again!";</a:t>
            </a:r>
            <a:br>
              <a:rPr lang="en-GB" altLang="en-US" sz="1800" smtClean="0">
                <a:solidFill>
                  <a:schemeClr val="accent2"/>
                </a:solidFill>
              </a:rPr>
            </a:br>
            <a:r>
              <a:rPr lang="en-GB" altLang="en-US" sz="1800" smtClean="0">
                <a:solidFill>
                  <a:schemeClr val="accent2"/>
                </a:solidFill>
              </a:rPr>
              <a:t>} </a:t>
            </a:r>
            <a:endParaRPr lang="sv-SE" altLang="en-US" sz="1800" smtClean="0">
              <a:solidFill>
                <a:schemeClr val="accent2"/>
              </a:solidFill>
            </a:endParaRPr>
          </a:p>
        </p:txBody>
      </p:sp>
      <p:sp>
        <p:nvSpPr>
          <p:cNvPr id="155651"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DAE8027-D808-48B3-91D0-CAA4E9958B28}" type="slidenum">
              <a:rPr lang="en-GB" altLang="en-US" sz="1800" smtClean="0">
                <a:solidFill>
                  <a:srgbClr val="FFFFFF"/>
                </a:solidFill>
                <a:latin typeface="Times New Roman" panose="02020603050405020304" pitchFamily="18" charset="0"/>
              </a:rPr>
              <a:pPr>
                <a:spcBef>
                  <a:spcPct val="0"/>
                </a:spcBef>
                <a:buClrTx/>
                <a:buFontTx/>
                <a:buNone/>
              </a:pPr>
              <a:t>83</a:t>
            </a:fld>
            <a:endParaRPr lang="en-GB" altLang="en-US" sz="1800" smtClean="0">
              <a:solidFill>
                <a:srgbClr val="FFFFFF"/>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Wood Type</Template>
  <TotalTime>349</TotalTime>
  <Words>2591</Words>
  <Application>Microsoft Office PowerPoint</Application>
  <PresentationFormat>On-screen Show (4:3)</PresentationFormat>
  <Paragraphs>796</Paragraphs>
  <Slides>83</Slides>
  <Notes>71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83</vt:i4>
      </vt:variant>
    </vt:vector>
  </HeadingPairs>
  <TitlesOfParts>
    <vt:vector size="94" baseType="lpstr">
      <vt:lpstr>Arial</vt:lpstr>
      <vt:lpstr>Calibri</vt:lpstr>
      <vt:lpstr>Consolas</vt:lpstr>
      <vt:lpstr>Rockwell</vt:lpstr>
      <vt:lpstr>Rockwell Condensed</vt:lpstr>
      <vt:lpstr>Segoe UI</vt:lpstr>
      <vt:lpstr>Times New Roman</vt:lpstr>
      <vt:lpstr>Verdana</vt:lpstr>
      <vt:lpstr>Wingdings</vt:lpstr>
      <vt:lpstr>Wingdings 2</vt:lpstr>
      <vt:lpstr>Wood Type</vt:lpstr>
      <vt:lpstr>Introduction to PHP</vt:lpstr>
      <vt:lpstr>Objectives</vt:lpstr>
      <vt:lpstr>An Example: Simple PHP Program</vt:lpstr>
      <vt:lpstr>PHP: Hypertext Pre-processor</vt:lpstr>
      <vt:lpstr>Features</vt:lpstr>
      <vt:lpstr>Comments </vt:lpstr>
      <vt:lpstr>PHP vs. Client-Side JavaScript</vt:lpstr>
      <vt:lpstr>What can PHP Do?</vt:lpstr>
      <vt:lpstr>What can Scripts Add to Web Sites?</vt:lpstr>
      <vt:lpstr>Server-side Scripting</vt:lpstr>
      <vt:lpstr>Command Line Scripting</vt:lpstr>
      <vt:lpstr>PHP Support</vt:lpstr>
      <vt:lpstr>PHP Support (ctd.)</vt:lpstr>
      <vt:lpstr>Database Support</vt:lpstr>
      <vt:lpstr>Other PHP Supported Features</vt:lpstr>
      <vt:lpstr>Web Server with PHP Support</vt:lpstr>
      <vt:lpstr>Hello.php Simple PHP Example</vt:lpstr>
      <vt:lpstr>Hello.php Simple PHP Example</vt:lpstr>
      <vt:lpstr>Get System Information from PHP</vt:lpstr>
      <vt:lpstr>Printing Text</vt:lpstr>
      <vt:lpstr>Variables</vt:lpstr>
      <vt:lpstr>Variable Definitions</vt:lpstr>
      <vt:lpstr>Formatting Outputs</vt:lpstr>
      <vt:lpstr>Formatting Outputs (ctd.)</vt:lpstr>
      <vt:lpstr>PHP Global Variables - Superglobals</vt:lpstr>
      <vt:lpstr>PHP Global Variables - Superglobals</vt:lpstr>
      <vt:lpstr>PHP Global Variables - Superglobals</vt:lpstr>
      <vt:lpstr>PHP Global Variables - Superglobals</vt:lpstr>
      <vt:lpstr>PHP Global Variables - Superglobals</vt:lpstr>
      <vt:lpstr>PHP Global Variables - Superglobals</vt:lpstr>
      <vt:lpstr>PHP Global Variables - Superglobals</vt:lpstr>
      <vt:lpstr>PHP Global Variables - Superglobals</vt:lpstr>
      <vt:lpstr>PowerPoint Presentation</vt:lpstr>
      <vt:lpstr>PHP $_POST</vt:lpstr>
      <vt:lpstr>PHP $_POST</vt:lpstr>
      <vt:lpstr>PHP $_POST</vt:lpstr>
      <vt:lpstr>Autoglobals (Superglobals)</vt:lpstr>
      <vt:lpstr>Autoglobals (Superglobals)</vt:lpstr>
      <vt:lpstr>Which Browser the Visitor Uses? </vt:lpstr>
      <vt:lpstr>If Statements</vt:lpstr>
      <vt:lpstr>Other Comparisons</vt:lpstr>
      <vt:lpstr>Switch Statement</vt:lpstr>
      <vt:lpstr>While Loops </vt:lpstr>
      <vt:lpstr>Arrays </vt:lpstr>
      <vt:lpstr>Using Arrays and Loops</vt:lpstr>
      <vt:lpstr>Setting Up PHP Forms</vt:lpstr>
      <vt:lpstr>Getting the Information from the Form</vt:lpstr>
      <vt:lpstr>A Form with User Feedback</vt:lpstr>
      <vt:lpstr>mail.PHP Script</vt:lpstr>
      <vt:lpstr>Operators</vt:lpstr>
      <vt:lpstr>Assignment Operators</vt:lpstr>
      <vt:lpstr>Arithmetic Operators</vt:lpstr>
      <vt:lpstr>Comparison Operators</vt:lpstr>
      <vt:lpstr>Combining Arithmetic &amp; Assignment Operators</vt:lpstr>
      <vt:lpstr>String Operators</vt:lpstr>
      <vt:lpstr>Pre/Post-Increment &amp; Pre/Post-Decrement</vt:lpstr>
      <vt:lpstr>The Include Function</vt:lpstr>
      <vt:lpstr>menu.inc</vt:lpstr>
      <vt:lpstr>What a Visitor Sees?</vt:lpstr>
      <vt:lpstr>PHP Require Function</vt:lpstr>
      <vt:lpstr>Require vs. Include</vt:lpstr>
      <vt:lpstr>Function Declaration</vt:lpstr>
      <vt:lpstr>Function Parameters</vt:lpstr>
      <vt:lpstr>Return Values from Functions</vt:lpstr>
      <vt:lpstr>PHP Built-In Functions</vt:lpstr>
      <vt:lpstr>POST</vt:lpstr>
      <vt:lpstr>mail.PHP Script</vt:lpstr>
      <vt:lpstr>GET</vt:lpstr>
      <vt:lpstr>PHP Files Manipulation</vt:lpstr>
      <vt:lpstr>File Creation and Opening</vt:lpstr>
      <vt:lpstr>File Opening Modes</vt:lpstr>
      <vt:lpstr>File Opening Modes (ctd.)</vt:lpstr>
      <vt:lpstr>Close</vt:lpstr>
      <vt:lpstr>Write </vt:lpstr>
      <vt:lpstr>Read </vt:lpstr>
      <vt:lpstr>Read: gets Function</vt:lpstr>
      <vt:lpstr>Read</vt:lpstr>
      <vt:lpstr>Delete Files</vt:lpstr>
      <vt:lpstr>Append </vt:lpstr>
      <vt:lpstr>Truncating</vt:lpstr>
      <vt:lpstr>File Upload</vt:lpstr>
      <vt:lpstr>File Upload (ctd.)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PHP</dc:title>
  <dc:creator>Microsoft Office User</dc:creator>
  <cp:lastModifiedBy>Siphael Betuel</cp:lastModifiedBy>
  <cp:revision>27</cp:revision>
  <dcterms:created xsi:type="dcterms:W3CDTF">2018-01-10T10:45:24Z</dcterms:created>
  <dcterms:modified xsi:type="dcterms:W3CDTF">2021-11-30T05:43:40Z</dcterms:modified>
</cp:coreProperties>
</file>